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3.xml" ContentType="application/inkml+xml"/>
  <Override PartName="/ppt/ink/ink4.xml" ContentType="application/inkml+xml"/>
  <Override PartName="/ppt/notesSlides/notesSlide12.xml" ContentType="application/vnd.openxmlformats-officedocument.presentationml.notesSlide+xml"/>
  <Override PartName="/ppt/ink/ink5.xml" ContentType="application/inkml+xml"/>
  <Override PartName="/ppt/ink/ink6.xml" ContentType="application/inkml+xml"/>
  <Override PartName="/ppt/notesSlides/notesSlide13.xml" ContentType="application/vnd.openxmlformats-officedocument.presentationml.notesSlide+xml"/>
  <Override PartName="/ppt/ink/ink7.xml" ContentType="application/inkml+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57" r:id="rId3"/>
    <p:sldId id="277" r:id="rId4"/>
    <p:sldId id="309" r:id="rId5"/>
    <p:sldId id="310" r:id="rId6"/>
    <p:sldId id="293" r:id="rId7"/>
    <p:sldId id="260" r:id="rId8"/>
    <p:sldId id="268" r:id="rId9"/>
    <p:sldId id="311" r:id="rId10"/>
    <p:sldId id="313" r:id="rId11"/>
    <p:sldId id="269" r:id="rId12"/>
    <p:sldId id="316" r:id="rId13"/>
    <p:sldId id="325" r:id="rId14"/>
    <p:sldId id="326" r:id="rId15"/>
    <p:sldId id="319" r:id="rId16"/>
    <p:sldId id="317" r:id="rId17"/>
    <p:sldId id="270" r:id="rId18"/>
    <p:sldId id="296" r:id="rId19"/>
    <p:sldId id="318" r:id="rId20"/>
    <p:sldId id="329" r:id="rId21"/>
    <p:sldId id="306" r:id="rId22"/>
    <p:sldId id="321" r:id="rId23"/>
    <p:sldId id="322" r:id="rId24"/>
    <p:sldId id="324" r:id="rId25"/>
    <p:sldId id="327" r:id="rId26"/>
    <p:sldId id="307" r:id="rId27"/>
    <p:sldId id="308" r:id="rId28"/>
    <p:sldId id="332" r:id="rId29"/>
    <p:sldId id="264" r:id="rId30"/>
    <p:sldId id="261" r:id="rId31"/>
    <p:sldId id="263" r:id="rId32"/>
    <p:sldId id="333" r:id="rId33"/>
    <p:sldId id="301" r:id="rId34"/>
    <p:sldId id="267" r:id="rId35"/>
    <p:sldId id="334" r:id="rId36"/>
    <p:sldId id="335" r:id="rId37"/>
    <p:sldId id="272" r:id="rId38"/>
    <p:sldId id="273" r:id="rId39"/>
    <p:sldId id="275" r:id="rId40"/>
    <p:sldId id="278" r:id="rId41"/>
    <p:sldId id="336" r:id="rId42"/>
    <p:sldId id="302" r:id="rId43"/>
    <p:sldId id="280" r:id="rId44"/>
    <p:sldId id="282" r:id="rId45"/>
    <p:sldId id="283" r:id="rId46"/>
    <p:sldId id="284" r:id="rId47"/>
    <p:sldId id="285" r:id="rId48"/>
    <p:sldId id="29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72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41345A-0E3F-4852-A174-CAD9C5DB03AE}" v="3" dt="2024-07-15T13:31:16.2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50"/>
  </p:normalViewPr>
  <p:slideViewPr>
    <p:cSldViewPr snapToGrid="0" snapToObjects="1">
      <p:cViewPr varScale="1">
        <p:scale>
          <a:sx n="75" d="100"/>
          <a:sy n="75" d="100"/>
        </p:scale>
        <p:origin x="682" y="43"/>
      </p:cViewPr>
      <p:guideLst>
        <p:guide orient="horz" pos="2160"/>
        <p:guide pos="3840"/>
      </p:guideLst>
    </p:cSldViewPr>
  </p:slideViewPr>
  <p:notesTextViewPr>
    <p:cViewPr>
      <p:scale>
        <a:sx n="1" d="1"/>
        <a:sy n="1" d="1"/>
      </p:scale>
      <p:origin x="0" y="0"/>
    </p:cViewPr>
  </p:notesTextViewPr>
  <p:notesViewPr>
    <p:cSldViewPr snapToGrid="0" snapToObjects="1">
      <p:cViewPr varScale="1">
        <p:scale>
          <a:sx n="51" d="100"/>
          <a:sy n="51" d="100"/>
        </p:scale>
        <p:origin x="2692"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raj Sharma" userId="e2ac9427-934a-4679-9d2a-b77fd6c0bbbc" providerId="ADAL" clId="{6108644C-A46C-43CB-8B36-78C7F59FC77E}"/>
    <pc:docChg chg="custSel modSld">
      <pc:chgData name="Shivraj Sharma" userId="e2ac9427-934a-4679-9d2a-b77fd6c0bbbc" providerId="ADAL" clId="{6108644C-A46C-43CB-8B36-78C7F59FC77E}" dt="2023-03-21T12:15:09.359" v="27" actId="122"/>
      <pc:docMkLst>
        <pc:docMk/>
      </pc:docMkLst>
      <pc:sldChg chg="modSp mod">
        <pc:chgData name="Shivraj Sharma" userId="e2ac9427-934a-4679-9d2a-b77fd6c0bbbc" providerId="ADAL" clId="{6108644C-A46C-43CB-8B36-78C7F59FC77E}" dt="2023-03-21T12:15:09.359" v="27" actId="122"/>
        <pc:sldMkLst>
          <pc:docMk/>
          <pc:sldMk cId="4249447972" sldId="277"/>
        </pc:sldMkLst>
        <pc:spChg chg="mod">
          <ac:chgData name="Shivraj Sharma" userId="e2ac9427-934a-4679-9d2a-b77fd6c0bbbc" providerId="ADAL" clId="{6108644C-A46C-43CB-8B36-78C7F59FC77E}" dt="2023-03-21T12:15:09.359" v="27" actId="122"/>
          <ac:spMkLst>
            <pc:docMk/>
            <pc:sldMk cId="4249447972" sldId="277"/>
            <ac:spMk id="4" creationId="{C961F5C4-2E42-2E4D-BBC6-DCD4D0B433D5}"/>
          </ac:spMkLst>
        </pc:spChg>
      </pc:sldChg>
      <pc:sldChg chg="delSp mod">
        <pc:chgData name="Shivraj Sharma" userId="e2ac9427-934a-4679-9d2a-b77fd6c0bbbc" providerId="ADAL" clId="{6108644C-A46C-43CB-8B36-78C7F59FC77E}" dt="2023-03-21T12:14:33.012" v="0" actId="478"/>
        <pc:sldMkLst>
          <pc:docMk/>
          <pc:sldMk cId="2772313703" sldId="281"/>
        </pc:sldMkLst>
        <pc:picChg chg="del">
          <ac:chgData name="Shivraj Sharma" userId="e2ac9427-934a-4679-9d2a-b77fd6c0bbbc" providerId="ADAL" clId="{6108644C-A46C-43CB-8B36-78C7F59FC77E}" dt="2023-03-21T12:14:33.012" v="0" actId="478"/>
          <ac:picMkLst>
            <pc:docMk/>
            <pc:sldMk cId="2772313703" sldId="281"/>
            <ac:picMk id="5" creationId="{00000000-0000-0000-0000-000000000000}"/>
          </ac:picMkLst>
        </pc:picChg>
      </pc:sldChg>
    </pc:docChg>
  </pc:docChgLst>
  <pc:docChgLst>
    <pc:chgData name="Shivraj Sharma" userId="e2ac9427-934a-4679-9d2a-b77fd6c0bbbc" providerId="ADAL" clId="{1441345A-0E3F-4852-A174-CAD9C5DB03AE}"/>
    <pc:docChg chg="modSld">
      <pc:chgData name="Shivraj Sharma" userId="e2ac9427-934a-4679-9d2a-b77fd6c0bbbc" providerId="ADAL" clId="{1441345A-0E3F-4852-A174-CAD9C5DB03AE}" dt="2024-07-15T13:31:16.222" v="2" actId="6549"/>
      <pc:docMkLst>
        <pc:docMk/>
      </pc:docMkLst>
      <pc:sldChg chg="modSp modAnim">
        <pc:chgData name="Shivraj Sharma" userId="e2ac9427-934a-4679-9d2a-b77fd6c0bbbc" providerId="ADAL" clId="{1441345A-0E3F-4852-A174-CAD9C5DB03AE}" dt="2024-07-15T13:31:16.222" v="2" actId="6549"/>
        <pc:sldMkLst>
          <pc:docMk/>
          <pc:sldMk cId="2812103196" sldId="256"/>
        </pc:sldMkLst>
        <pc:spChg chg="mod">
          <ac:chgData name="Shivraj Sharma" userId="e2ac9427-934a-4679-9d2a-b77fd6c0bbbc" providerId="ADAL" clId="{1441345A-0E3F-4852-A174-CAD9C5DB03AE}" dt="2024-07-15T13:31:15.003" v="1" actId="6549"/>
          <ac:spMkLst>
            <pc:docMk/>
            <pc:sldMk cId="2812103196" sldId="256"/>
            <ac:spMk id="2" creationId="{4672BD04-7F26-CA2E-5761-01935FDD35AE}"/>
          </ac:spMkLst>
        </pc:spChg>
      </pc:sldChg>
    </pc:docChg>
  </pc:docChgLst>
  <pc:docChgLst>
    <pc:chgData name="Shivraj Sharma" userId="e2ac9427-934a-4679-9d2a-b77fd6c0bbbc" providerId="ADAL" clId="{5D679C71-FB4B-431A-83F1-84BEE9FD9541}"/>
    <pc:docChg chg="delSld">
      <pc:chgData name="Shivraj Sharma" userId="e2ac9427-934a-4679-9d2a-b77fd6c0bbbc" providerId="ADAL" clId="{5D679C71-FB4B-431A-83F1-84BEE9FD9541}" dt="2023-03-25T07:50:08.246" v="0" actId="47"/>
      <pc:docMkLst>
        <pc:docMk/>
      </pc:docMkLst>
      <pc:sldChg chg="del">
        <pc:chgData name="Shivraj Sharma" userId="e2ac9427-934a-4679-9d2a-b77fd6c0bbbc" providerId="ADAL" clId="{5D679C71-FB4B-431A-83F1-84BEE9FD9541}" dt="2023-03-25T07:50:08.246" v="0" actId="47"/>
        <pc:sldMkLst>
          <pc:docMk/>
          <pc:sldMk cId="3038883465" sldId="323"/>
        </pc:sldMkLst>
      </pc:sldChg>
    </pc:docChg>
  </pc:docChgLst>
  <pc:docChgLst>
    <pc:chgData name="Shivraj Sharma" userId="e2ac9427-934a-4679-9d2a-b77fd6c0bbbc" providerId="ADAL" clId="{977A3C01-0672-4FFD-B5CB-23A488FC63E8}"/>
    <pc:docChg chg="undo custSel addSld delSld modSld">
      <pc:chgData name="Shivraj Sharma" userId="e2ac9427-934a-4679-9d2a-b77fd6c0bbbc" providerId="ADAL" clId="{977A3C01-0672-4FFD-B5CB-23A488FC63E8}" dt="2024-03-19T12:29:22.874" v="86" actId="47"/>
      <pc:docMkLst>
        <pc:docMk/>
      </pc:docMkLst>
      <pc:sldChg chg="modSp mod">
        <pc:chgData name="Shivraj Sharma" userId="e2ac9427-934a-4679-9d2a-b77fd6c0bbbc" providerId="ADAL" clId="{977A3C01-0672-4FFD-B5CB-23A488FC63E8}" dt="2024-03-19T12:22:15.160" v="6" actId="20577"/>
        <pc:sldMkLst>
          <pc:docMk/>
          <pc:sldMk cId="2812103196" sldId="256"/>
        </pc:sldMkLst>
        <pc:spChg chg="mod">
          <ac:chgData name="Shivraj Sharma" userId="e2ac9427-934a-4679-9d2a-b77fd6c0bbbc" providerId="ADAL" clId="{977A3C01-0672-4FFD-B5CB-23A488FC63E8}" dt="2024-03-19T12:22:15.160" v="6" actId="20577"/>
          <ac:spMkLst>
            <pc:docMk/>
            <pc:sldMk cId="2812103196" sldId="256"/>
            <ac:spMk id="2" creationId="{4672BD04-7F26-CA2E-5761-01935FDD35AE}"/>
          </ac:spMkLst>
        </pc:spChg>
      </pc:sldChg>
      <pc:sldChg chg="modSp mod">
        <pc:chgData name="Shivraj Sharma" userId="e2ac9427-934a-4679-9d2a-b77fd6c0bbbc" providerId="ADAL" clId="{977A3C01-0672-4FFD-B5CB-23A488FC63E8}" dt="2024-03-19T12:22:18.819" v="8" actId="20577"/>
        <pc:sldMkLst>
          <pc:docMk/>
          <pc:sldMk cId="1627841836" sldId="257"/>
        </pc:sldMkLst>
        <pc:spChg chg="mod">
          <ac:chgData name="Shivraj Sharma" userId="e2ac9427-934a-4679-9d2a-b77fd6c0bbbc" providerId="ADAL" clId="{977A3C01-0672-4FFD-B5CB-23A488FC63E8}" dt="2024-03-19T12:22:18.819" v="8" actId="20577"/>
          <ac:spMkLst>
            <pc:docMk/>
            <pc:sldMk cId="1627841836" sldId="257"/>
            <ac:spMk id="2" creationId="{0DEA88A7-EBE6-B7D0-1136-9D2EA8A2F51A}"/>
          </ac:spMkLst>
        </pc:spChg>
      </pc:sldChg>
      <pc:sldChg chg="addSp delSp modSp add mod setBg delDesignElem">
        <pc:chgData name="Shivraj Sharma" userId="e2ac9427-934a-4679-9d2a-b77fd6c0bbbc" providerId="ADAL" clId="{977A3C01-0672-4FFD-B5CB-23A488FC63E8}" dt="2024-03-19T12:25:07.944" v="42" actId="14100"/>
        <pc:sldMkLst>
          <pc:docMk/>
          <pc:sldMk cId="3640981114" sldId="261"/>
        </pc:sldMkLst>
        <pc:spChg chg="mod">
          <ac:chgData name="Shivraj Sharma" userId="e2ac9427-934a-4679-9d2a-b77fd6c0bbbc" providerId="ADAL" clId="{977A3C01-0672-4FFD-B5CB-23A488FC63E8}" dt="2024-03-19T12:25:07.944" v="42" actId="14100"/>
          <ac:spMkLst>
            <pc:docMk/>
            <pc:sldMk cId="3640981114" sldId="261"/>
            <ac:spMk id="3" creationId="{A6F0F141-8C78-466A-8DBB-289BED6B4822}"/>
          </ac:spMkLst>
        </pc:spChg>
        <pc:spChg chg="mod">
          <ac:chgData name="Shivraj Sharma" userId="e2ac9427-934a-4679-9d2a-b77fd6c0bbbc" providerId="ADAL" clId="{977A3C01-0672-4FFD-B5CB-23A488FC63E8}" dt="2024-03-19T12:24:56.255" v="40" actId="5793"/>
          <ac:spMkLst>
            <pc:docMk/>
            <pc:sldMk cId="3640981114" sldId="261"/>
            <ac:spMk id="4" creationId="{FBDC324F-5437-4EF6-9B5E-9CBEC65ACDA7}"/>
          </ac:spMkLst>
        </pc:spChg>
        <pc:spChg chg="add">
          <ac:chgData name="Shivraj Sharma" userId="e2ac9427-934a-4679-9d2a-b77fd6c0bbbc" providerId="ADAL" clId="{977A3C01-0672-4FFD-B5CB-23A488FC63E8}" dt="2024-03-19T12:24:47.996" v="37" actId="26606"/>
          <ac:spMkLst>
            <pc:docMk/>
            <pc:sldMk cId="3640981114" sldId="261"/>
            <ac:spMk id="9" creationId="{2B97F24A-32CE-4C1C-A50D-3016B394DCFB}"/>
          </ac:spMkLst>
        </pc:spChg>
        <pc:spChg chg="add">
          <ac:chgData name="Shivraj Sharma" userId="e2ac9427-934a-4679-9d2a-b77fd6c0bbbc" providerId="ADAL" clId="{977A3C01-0672-4FFD-B5CB-23A488FC63E8}" dt="2024-03-19T12:24:47.996" v="37" actId="26606"/>
          <ac:spMkLst>
            <pc:docMk/>
            <pc:sldMk cId="3640981114" sldId="261"/>
            <ac:spMk id="11" creationId="{6357EC4F-235E-4222-A36F-C7878ACE37F2}"/>
          </ac:spMkLst>
        </pc:spChg>
        <pc:spChg chg="del">
          <ac:chgData name="Shivraj Sharma" userId="e2ac9427-934a-4679-9d2a-b77fd6c0bbbc" providerId="ADAL" clId="{977A3C01-0672-4FFD-B5CB-23A488FC63E8}" dt="2024-03-19T12:24:02.247" v="31"/>
          <ac:spMkLst>
            <pc:docMk/>
            <pc:sldMk cId="3640981114" sldId="261"/>
            <ac:spMk id="3094" creationId="{FFB60E8C-7224-44A4-87A0-46A1711DD2ED}"/>
          </ac:spMkLst>
        </pc:spChg>
        <pc:spChg chg="del">
          <ac:chgData name="Shivraj Sharma" userId="e2ac9427-934a-4679-9d2a-b77fd6c0bbbc" providerId="ADAL" clId="{977A3C01-0672-4FFD-B5CB-23A488FC63E8}" dt="2024-03-19T12:24:02.247" v="31"/>
          <ac:spMkLst>
            <pc:docMk/>
            <pc:sldMk cId="3640981114" sldId="261"/>
            <ac:spMk id="3096" creationId="{5DA32751-37A2-45C0-BE94-63D375E27003}"/>
          </ac:spMkLst>
        </pc:spChg>
        <pc:spChg chg="del">
          <ac:chgData name="Shivraj Sharma" userId="e2ac9427-934a-4679-9d2a-b77fd6c0bbbc" providerId="ADAL" clId="{977A3C01-0672-4FFD-B5CB-23A488FC63E8}" dt="2024-03-19T12:24:02.247" v="31"/>
          <ac:spMkLst>
            <pc:docMk/>
            <pc:sldMk cId="3640981114" sldId="261"/>
            <ac:spMk id="3098" creationId="{E659831F-0D9A-4C63-9EBB-8435B85A440F}"/>
          </ac:spMkLst>
        </pc:spChg>
        <pc:spChg chg="del">
          <ac:chgData name="Shivraj Sharma" userId="e2ac9427-934a-4679-9d2a-b77fd6c0bbbc" providerId="ADAL" clId="{977A3C01-0672-4FFD-B5CB-23A488FC63E8}" dt="2024-03-19T12:24:02.247" v="31"/>
          <ac:spMkLst>
            <pc:docMk/>
            <pc:sldMk cId="3640981114" sldId="261"/>
            <ac:spMk id="3100" creationId="{5A55FBCD-CD42-40F5-8A1B-3203F9CAEEAA}"/>
          </ac:spMkLst>
        </pc:spChg>
        <pc:picChg chg="mod ord">
          <ac:chgData name="Shivraj Sharma" userId="e2ac9427-934a-4679-9d2a-b77fd6c0bbbc" providerId="ADAL" clId="{977A3C01-0672-4FFD-B5CB-23A488FC63E8}" dt="2024-03-19T12:25:05.456" v="41" actId="14100"/>
          <ac:picMkLst>
            <pc:docMk/>
            <pc:sldMk cId="3640981114" sldId="261"/>
            <ac:picMk id="2" creationId="{17D876BB-833B-402D-A4BD-1806AE9F1BF5}"/>
          </ac:picMkLst>
        </pc:picChg>
      </pc:sldChg>
      <pc:sldChg chg="addSp delSp modSp add mod setBg delDesignElem">
        <pc:chgData name="Shivraj Sharma" userId="e2ac9427-934a-4679-9d2a-b77fd6c0bbbc" providerId="ADAL" clId="{977A3C01-0672-4FFD-B5CB-23A488FC63E8}" dt="2024-03-19T12:25:17.830" v="44" actId="5793"/>
        <pc:sldMkLst>
          <pc:docMk/>
          <pc:sldMk cId="654337236" sldId="263"/>
        </pc:sldMkLst>
        <pc:spChg chg="mod">
          <ac:chgData name="Shivraj Sharma" userId="e2ac9427-934a-4679-9d2a-b77fd6c0bbbc" providerId="ADAL" clId="{977A3C01-0672-4FFD-B5CB-23A488FC63E8}" dt="2024-03-19T12:25:15.575" v="43" actId="26606"/>
          <ac:spMkLst>
            <pc:docMk/>
            <pc:sldMk cId="654337236" sldId="263"/>
            <ac:spMk id="21" creationId="{F6B8D1A6-16BA-6C44-83BB-4A3F6B7EC758}"/>
          </ac:spMkLst>
        </pc:spChg>
        <pc:spChg chg="mod">
          <ac:chgData name="Shivraj Sharma" userId="e2ac9427-934a-4679-9d2a-b77fd6c0bbbc" providerId="ADAL" clId="{977A3C01-0672-4FFD-B5CB-23A488FC63E8}" dt="2024-03-19T12:25:17.830" v="44" actId="5793"/>
          <ac:spMkLst>
            <pc:docMk/>
            <pc:sldMk cId="654337236" sldId="263"/>
            <ac:spMk id="22" creationId="{2A59D90B-EFB8-7B42-AB36-59A45B0759F4}"/>
          </ac:spMkLst>
        </pc:spChg>
        <pc:spChg chg="add">
          <ac:chgData name="Shivraj Sharma" userId="e2ac9427-934a-4679-9d2a-b77fd6c0bbbc" providerId="ADAL" clId="{977A3C01-0672-4FFD-B5CB-23A488FC63E8}" dt="2024-03-19T12:25:15.575" v="43" actId="26606"/>
          <ac:spMkLst>
            <pc:docMk/>
            <pc:sldMk cId="654337236" sldId="263"/>
            <ac:spMk id="24" creationId="{100EDD19-6802-4EC3-95CE-CFFAB042CFD6}"/>
          </ac:spMkLst>
        </pc:spChg>
        <pc:spChg chg="add">
          <ac:chgData name="Shivraj Sharma" userId="e2ac9427-934a-4679-9d2a-b77fd6c0bbbc" providerId="ADAL" clId="{977A3C01-0672-4FFD-B5CB-23A488FC63E8}" dt="2024-03-19T12:25:15.575" v="43" actId="26606"/>
          <ac:spMkLst>
            <pc:docMk/>
            <pc:sldMk cId="654337236" sldId="263"/>
            <ac:spMk id="25" creationId="{DB17E863-922E-4C26-BD64-E8FD41D28661}"/>
          </ac:spMkLst>
        </pc:spChg>
        <pc:spChg chg="del">
          <ac:chgData name="Shivraj Sharma" userId="e2ac9427-934a-4679-9d2a-b77fd6c0bbbc" providerId="ADAL" clId="{977A3C01-0672-4FFD-B5CB-23A488FC63E8}" dt="2024-03-19T12:24:02.247" v="31"/>
          <ac:spMkLst>
            <pc:docMk/>
            <pc:sldMk cId="654337236" sldId="263"/>
            <ac:spMk id="27" creationId="{6A1473A6-3F22-483E-8A30-80B9D2B14592}"/>
          </ac:spMkLst>
        </pc:spChg>
        <pc:grpChg chg="del">
          <ac:chgData name="Shivraj Sharma" userId="e2ac9427-934a-4679-9d2a-b77fd6c0bbbc" providerId="ADAL" clId="{977A3C01-0672-4FFD-B5CB-23A488FC63E8}" dt="2024-03-19T12:24:02.247" v="31"/>
          <ac:grpSpMkLst>
            <pc:docMk/>
            <pc:sldMk cId="654337236" sldId="263"/>
            <ac:grpSpMk id="29" creationId="{AA1375E3-3E53-4D75-BAB7-E5929BFCB25F}"/>
          </ac:grpSpMkLst>
        </pc:grpChg>
      </pc:sldChg>
      <pc:sldChg chg="addSp delSp modSp add mod setBg delDesignElem">
        <pc:chgData name="Shivraj Sharma" userId="e2ac9427-934a-4679-9d2a-b77fd6c0bbbc" providerId="ADAL" clId="{977A3C01-0672-4FFD-B5CB-23A488FC63E8}" dt="2024-03-19T12:24:38.607" v="36" actId="26606"/>
        <pc:sldMkLst>
          <pc:docMk/>
          <pc:sldMk cId="448129860" sldId="264"/>
        </pc:sldMkLst>
        <pc:spChg chg="del">
          <ac:chgData name="Shivraj Sharma" userId="e2ac9427-934a-4679-9d2a-b77fd6c0bbbc" providerId="ADAL" clId="{977A3C01-0672-4FFD-B5CB-23A488FC63E8}" dt="2024-03-19T12:24:38.607" v="36" actId="26606"/>
          <ac:spMkLst>
            <pc:docMk/>
            <pc:sldMk cId="448129860" sldId="264"/>
            <ac:spMk id="2" creationId="{D385AF87-859E-460C-BBD1-B55236DA7994}"/>
          </ac:spMkLst>
        </pc:spChg>
        <pc:spChg chg="mod">
          <ac:chgData name="Shivraj Sharma" userId="e2ac9427-934a-4679-9d2a-b77fd6c0bbbc" providerId="ADAL" clId="{977A3C01-0672-4FFD-B5CB-23A488FC63E8}" dt="2024-03-19T12:24:38.607" v="36" actId="26606"/>
          <ac:spMkLst>
            <pc:docMk/>
            <pc:sldMk cId="448129860" sldId="264"/>
            <ac:spMk id="21" creationId="{A35FBD0B-6798-2545-BF09-A9D98018A403}"/>
          </ac:spMkLst>
        </pc:spChg>
        <pc:spChg chg="add">
          <ac:chgData name="Shivraj Sharma" userId="e2ac9427-934a-4679-9d2a-b77fd6c0bbbc" providerId="ADAL" clId="{977A3C01-0672-4FFD-B5CB-23A488FC63E8}" dt="2024-03-19T12:24:38.607" v="36" actId="26606"/>
          <ac:spMkLst>
            <pc:docMk/>
            <pc:sldMk cId="448129860" sldId="264"/>
            <ac:spMk id="27" creationId="{0C541B88-1AE9-40C3-AFD5-967787C1979F}"/>
          </ac:spMkLst>
        </pc:spChg>
        <pc:spChg chg="add">
          <ac:chgData name="Shivraj Sharma" userId="e2ac9427-934a-4679-9d2a-b77fd6c0bbbc" providerId="ADAL" clId="{977A3C01-0672-4FFD-B5CB-23A488FC63E8}" dt="2024-03-19T12:24:38.607" v="36" actId="26606"/>
          <ac:spMkLst>
            <pc:docMk/>
            <pc:sldMk cId="448129860" sldId="264"/>
            <ac:spMk id="29" creationId="{E5F17139-31EE-46AC-B04F-DBBD852DD6CB}"/>
          </ac:spMkLst>
        </pc:spChg>
        <pc:spChg chg="add">
          <ac:chgData name="Shivraj Sharma" userId="e2ac9427-934a-4679-9d2a-b77fd6c0bbbc" providerId="ADAL" clId="{977A3C01-0672-4FFD-B5CB-23A488FC63E8}" dt="2024-03-19T12:24:38.607" v="36" actId="26606"/>
          <ac:spMkLst>
            <pc:docMk/>
            <pc:sldMk cId="448129860" sldId="264"/>
            <ac:spMk id="35" creationId="{89D16701-DA76-4F72-BB63-E2C3FFBDFE0F}"/>
          </ac:spMkLst>
        </pc:spChg>
        <pc:spChg chg="add">
          <ac:chgData name="Shivraj Sharma" userId="e2ac9427-934a-4679-9d2a-b77fd6c0bbbc" providerId="ADAL" clId="{977A3C01-0672-4FFD-B5CB-23A488FC63E8}" dt="2024-03-19T12:24:38.607" v="36" actId="26606"/>
          <ac:spMkLst>
            <pc:docMk/>
            <pc:sldMk cId="448129860" sldId="264"/>
            <ac:spMk id="37" creationId="{1CC28BE1-9DC6-43FE-9582-39F091098D77}"/>
          </ac:spMkLst>
        </pc:spChg>
        <pc:spChg chg="del">
          <ac:chgData name="Shivraj Sharma" userId="e2ac9427-934a-4679-9d2a-b77fd6c0bbbc" providerId="ADAL" clId="{977A3C01-0672-4FFD-B5CB-23A488FC63E8}" dt="2024-03-19T12:24:02.247" v="31"/>
          <ac:spMkLst>
            <pc:docMk/>
            <pc:sldMk cId="448129860" sldId="264"/>
            <ac:spMk id="47" creationId="{8B9AA7C6-5E5A-498E-A6DF-A943376E09BC}"/>
          </ac:spMkLst>
        </pc:spChg>
        <pc:spChg chg="del">
          <ac:chgData name="Shivraj Sharma" userId="e2ac9427-934a-4679-9d2a-b77fd6c0bbbc" providerId="ADAL" clId="{977A3C01-0672-4FFD-B5CB-23A488FC63E8}" dt="2024-03-19T12:24:02.247" v="31"/>
          <ac:spMkLst>
            <pc:docMk/>
            <pc:sldMk cId="448129860" sldId="264"/>
            <ac:spMk id="53" creationId="{81E140AE-0ABF-47C8-BF32-7D2F0CF2BA44}"/>
          </ac:spMkLst>
        </pc:spChg>
        <pc:spChg chg="del">
          <ac:chgData name="Shivraj Sharma" userId="e2ac9427-934a-4679-9d2a-b77fd6c0bbbc" providerId="ADAL" clId="{977A3C01-0672-4FFD-B5CB-23A488FC63E8}" dt="2024-03-19T12:24:02.247" v="31"/>
          <ac:spMkLst>
            <pc:docMk/>
            <pc:sldMk cId="448129860" sldId="264"/>
            <ac:spMk id="55" creationId="{CBC4F608-B4B8-48C3-9572-C0F061B1CD99}"/>
          </ac:spMkLst>
        </pc:spChg>
        <pc:grpChg chg="add">
          <ac:chgData name="Shivraj Sharma" userId="e2ac9427-934a-4679-9d2a-b77fd6c0bbbc" providerId="ADAL" clId="{977A3C01-0672-4FFD-B5CB-23A488FC63E8}" dt="2024-03-19T12:24:38.607" v="36" actId="26606"/>
          <ac:grpSpMkLst>
            <pc:docMk/>
            <pc:sldMk cId="448129860" sldId="264"/>
            <ac:grpSpMk id="31" creationId="{7CF625D3-71A3-4F30-A096-8EF334E959D0}"/>
          </ac:grpSpMkLst>
        </pc:grpChg>
        <pc:grpChg chg="add">
          <ac:chgData name="Shivraj Sharma" userId="e2ac9427-934a-4679-9d2a-b77fd6c0bbbc" providerId="ADAL" clId="{977A3C01-0672-4FFD-B5CB-23A488FC63E8}" dt="2024-03-19T12:24:38.607" v="36" actId="26606"/>
          <ac:grpSpMkLst>
            <pc:docMk/>
            <pc:sldMk cId="448129860" sldId="264"/>
            <ac:grpSpMk id="39" creationId="{AF9AF3F3-CE0C-4125-BDD7-346487FA0B40}"/>
          </ac:grpSpMkLst>
        </pc:grpChg>
        <pc:grpChg chg="del">
          <ac:chgData name="Shivraj Sharma" userId="e2ac9427-934a-4679-9d2a-b77fd6c0bbbc" providerId="ADAL" clId="{977A3C01-0672-4FFD-B5CB-23A488FC63E8}" dt="2024-03-19T12:24:02.247" v="31"/>
          <ac:grpSpMkLst>
            <pc:docMk/>
            <pc:sldMk cId="448129860" sldId="264"/>
            <ac:grpSpMk id="49" creationId="{83EAB11A-76F7-48F4-9B4F-5BFDF4BF9670}"/>
          </ac:grpSpMkLst>
        </pc:grpChg>
        <pc:graphicFrameChg chg="add">
          <ac:chgData name="Shivraj Sharma" userId="e2ac9427-934a-4679-9d2a-b77fd6c0bbbc" providerId="ADAL" clId="{977A3C01-0672-4FFD-B5CB-23A488FC63E8}" dt="2024-03-19T12:24:38.607" v="36" actId="26606"/>
          <ac:graphicFrameMkLst>
            <pc:docMk/>
            <pc:sldMk cId="448129860" sldId="264"/>
            <ac:graphicFrameMk id="23" creationId="{F96D451C-85C7-5925-4AEF-AE7DF03C6A52}"/>
          </ac:graphicFrameMkLst>
        </pc:graphicFrameChg>
      </pc:sldChg>
      <pc:sldChg chg="add setBg">
        <pc:chgData name="Shivraj Sharma" userId="e2ac9427-934a-4679-9d2a-b77fd6c0bbbc" providerId="ADAL" clId="{977A3C01-0672-4FFD-B5CB-23A488FC63E8}" dt="2024-03-19T12:24:02.247" v="31"/>
        <pc:sldMkLst>
          <pc:docMk/>
          <pc:sldMk cId="1318204398" sldId="267"/>
        </pc:sldMkLst>
      </pc:sldChg>
      <pc:sldChg chg="addSp delSp modSp add mod setBg delDesignElem">
        <pc:chgData name="Shivraj Sharma" userId="e2ac9427-934a-4679-9d2a-b77fd6c0bbbc" providerId="ADAL" clId="{977A3C01-0672-4FFD-B5CB-23A488FC63E8}" dt="2024-03-19T12:27:02.609" v="58" actId="26606"/>
        <pc:sldMkLst>
          <pc:docMk/>
          <pc:sldMk cId="1228606415" sldId="272"/>
        </pc:sldMkLst>
        <pc:spChg chg="mod">
          <ac:chgData name="Shivraj Sharma" userId="e2ac9427-934a-4679-9d2a-b77fd6c0bbbc" providerId="ADAL" clId="{977A3C01-0672-4FFD-B5CB-23A488FC63E8}" dt="2024-03-19T12:27:02.609" v="58" actId="26606"/>
          <ac:spMkLst>
            <pc:docMk/>
            <pc:sldMk cId="1228606415" sldId="272"/>
            <ac:spMk id="21" creationId="{B3B8043A-32E1-144F-90F5-6E7A35CF17B0}"/>
          </ac:spMkLst>
        </pc:spChg>
        <pc:spChg chg="mod">
          <ac:chgData name="Shivraj Sharma" userId="e2ac9427-934a-4679-9d2a-b77fd6c0bbbc" providerId="ADAL" clId="{977A3C01-0672-4FFD-B5CB-23A488FC63E8}" dt="2024-03-19T12:27:02.609" v="58" actId="26606"/>
          <ac:spMkLst>
            <pc:docMk/>
            <pc:sldMk cId="1228606415" sldId="272"/>
            <ac:spMk id="22" creationId="{ED2FF668-E99E-2747-A41A-8E5DAD74E73A}"/>
          </ac:spMkLst>
        </pc:spChg>
        <pc:spChg chg="del">
          <ac:chgData name="Shivraj Sharma" userId="e2ac9427-934a-4679-9d2a-b77fd6c0bbbc" providerId="ADAL" clId="{977A3C01-0672-4FFD-B5CB-23A488FC63E8}" dt="2024-03-19T12:24:02.247" v="31"/>
          <ac:spMkLst>
            <pc:docMk/>
            <pc:sldMk cId="1228606415" sldId="272"/>
            <ac:spMk id="27" creationId="{827B839B-9ADE-406B-8590-F1CAEDED45A1}"/>
          </ac:spMkLst>
        </pc:spChg>
        <pc:spChg chg="del">
          <ac:chgData name="Shivraj Sharma" userId="e2ac9427-934a-4679-9d2a-b77fd6c0bbbc" providerId="ADAL" clId="{977A3C01-0672-4FFD-B5CB-23A488FC63E8}" dt="2024-03-19T12:24:02.247" v="31"/>
          <ac:spMkLst>
            <pc:docMk/>
            <pc:sldMk cId="1228606415" sldId="272"/>
            <ac:spMk id="29" creationId="{CFE45BF0-46DB-408C-B5F7-7B11716805D4}"/>
          </ac:spMkLst>
        </pc:spChg>
        <pc:spChg chg="del">
          <ac:chgData name="Shivraj Sharma" userId="e2ac9427-934a-4679-9d2a-b77fd6c0bbbc" providerId="ADAL" clId="{977A3C01-0672-4FFD-B5CB-23A488FC63E8}" dt="2024-03-19T12:24:02.247" v="31"/>
          <ac:spMkLst>
            <pc:docMk/>
            <pc:sldMk cId="1228606415" sldId="272"/>
            <ac:spMk id="31" creationId="{2AEBC8F2-97B1-41B4-93F1-2D289E197FBA}"/>
          </ac:spMkLst>
        </pc:spChg>
        <pc:spChg chg="mod">
          <ac:chgData name="Shivraj Sharma" userId="e2ac9427-934a-4679-9d2a-b77fd6c0bbbc" providerId="ADAL" clId="{977A3C01-0672-4FFD-B5CB-23A488FC63E8}" dt="2024-03-19T12:27:02.609" v="58" actId="26606"/>
          <ac:spMkLst>
            <pc:docMk/>
            <pc:sldMk cId="1228606415" sldId="272"/>
            <ac:spMk id="32" creationId="{7B2AE10F-E2A0-994F-807A-3AAD6BA9B53E}"/>
          </ac:spMkLst>
        </pc:spChg>
        <pc:spChg chg="del">
          <ac:chgData name="Shivraj Sharma" userId="e2ac9427-934a-4679-9d2a-b77fd6c0bbbc" providerId="ADAL" clId="{977A3C01-0672-4FFD-B5CB-23A488FC63E8}" dt="2024-03-19T12:24:02.247" v="31"/>
          <ac:spMkLst>
            <pc:docMk/>
            <pc:sldMk cId="1228606415" sldId="272"/>
            <ac:spMk id="33" creationId="{472E3A19-F5D5-48FC-BB9C-48C2F68F598B}"/>
          </ac:spMkLst>
        </pc:spChg>
        <pc:spChg chg="del">
          <ac:chgData name="Shivraj Sharma" userId="e2ac9427-934a-4679-9d2a-b77fd6c0bbbc" providerId="ADAL" clId="{977A3C01-0672-4FFD-B5CB-23A488FC63E8}" dt="2024-03-19T12:24:02.247" v="31"/>
          <ac:spMkLst>
            <pc:docMk/>
            <pc:sldMk cId="1228606415" sldId="272"/>
            <ac:spMk id="35" creationId="{7A62E32F-BB65-43A8-8EB5-92346890E549}"/>
          </ac:spMkLst>
        </pc:spChg>
        <pc:spChg chg="del">
          <ac:chgData name="Shivraj Sharma" userId="e2ac9427-934a-4679-9d2a-b77fd6c0bbbc" providerId="ADAL" clId="{977A3C01-0672-4FFD-B5CB-23A488FC63E8}" dt="2024-03-19T12:24:02.247" v="31"/>
          <ac:spMkLst>
            <pc:docMk/>
            <pc:sldMk cId="1228606415" sldId="272"/>
            <ac:spMk id="37" creationId="{14E91B64-9FCC-451E-AFB4-A827D6329367}"/>
          </ac:spMkLst>
        </pc:spChg>
        <pc:spChg chg="add">
          <ac:chgData name="Shivraj Sharma" userId="e2ac9427-934a-4679-9d2a-b77fd6c0bbbc" providerId="ADAL" clId="{977A3C01-0672-4FFD-B5CB-23A488FC63E8}" dt="2024-03-19T12:27:02.609" v="58" actId="26606"/>
          <ac:spMkLst>
            <pc:docMk/>
            <pc:sldMk cId="1228606415" sldId="272"/>
            <ac:spMk id="39" creationId="{35DB3719-6FDC-4E5D-891D-FF40B7300F64}"/>
          </ac:spMkLst>
        </pc:spChg>
        <pc:spChg chg="add">
          <ac:chgData name="Shivraj Sharma" userId="e2ac9427-934a-4679-9d2a-b77fd6c0bbbc" providerId="ADAL" clId="{977A3C01-0672-4FFD-B5CB-23A488FC63E8}" dt="2024-03-19T12:27:02.609" v="58" actId="26606"/>
          <ac:spMkLst>
            <pc:docMk/>
            <pc:sldMk cId="1228606415" sldId="272"/>
            <ac:spMk id="41" creationId="{E0CBAC23-2E3F-4A90-BA59-F8299F6A5439}"/>
          </ac:spMkLst>
        </pc:spChg>
        <pc:picChg chg="mod">
          <ac:chgData name="Shivraj Sharma" userId="e2ac9427-934a-4679-9d2a-b77fd6c0bbbc" providerId="ADAL" clId="{977A3C01-0672-4FFD-B5CB-23A488FC63E8}" dt="2024-03-19T12:27:02.609" v="58" actId="26606"/>
          <ac:picMkLst>
            <pc:docMk/>
            <pc:sldMk cId="1228606415" sldId="272"/>
            <ac:picMk id="30" creationId="{E87DCBB3-3C3B-044F-973F-A5E3D4A32B7A}"/>
          </ac:picMkLst>
        </pc:picChg>
        <pc:picChg chg="mod">
          <ac:chgData name="Shivraj Sharma" userId="e2ac9427-934a-4679-9d2a-b77fd6c0bbbc" providerId="ADAL" clId="{977A3C01-0672-4FFD-B5CB-23A488FC63E8}" dt="2024-03-19T12:27:02.609" v="58" actId="26606"/>
          <ac:picMkLst>
            <pc:docMk/>
            <pc:sldMk cId="1228606415" sldId="272"/>
            <ac:picMk id="34" creationId="{A29294F1-4818-9746-ADC7-3CECF89DD904}"/>
          </ac:picMkLst>
        </pc:picChg>
      </pc:sldChg>
      <pc:sldChg chg="delSp modSp add setBg delDesignElem">
        <pc:chgData name="Shivraj Sharma" userId="e2ac9427-934a-4679-9d2a-b77fd6c0bbbc" providerId="ADAL" clId="{977A3C01-0672-4FFD-B5CB-23A488FC63E8}" dt="2024-03-19T12:27:16.435" v="59" actId="207"/>
        <pc:sldMkLst>
          <pc:docMk/>
          <pc:sldMk cId="1404123792" sldId="273"/>
        </pc:sldMkLst>
        <pc:spChg chg="mod">
          <ac:chgData name="Shivraj Sharma" userId="e2ac9427-934a-4679-9d2a-b77fd6c0bbbc" providerId="ADAL" clId="{977A3C01-0672-4FFD-B5CB-23A488FC63E8}" dt="2024-03-19T12:27:16.435" v="59" actId="207"/>
          <ac:spMkLst>
            <pc:docMk/>
            <pc:sldMk cId="1404123792" sldId="273"/>
            <ac:spMk id="22" creationId="{F4E2ECA1-F937-F646-920F-E0A3955816FA}"/>
          </ac:spMkLst>
        </pc:spChg>
        <pc:spChg chg="del">
          <ac:chgData name="Shivraj Sharma" userId="e2ac9427-934a-4679-9d2a-b77fd6c0bbbc" providerId="ADAL" clId="{977A3C01-0672-4FFD-B5CB-23A488FC63E8}" dt="2024-03-19T12:24:02.247" v="31"/>
          <ac:spMkLst>
            <pc:docMk/>
            <pc:sldMk cId="1404123792" sldId="273"/>
            <ac:spMk id="27" creationId="{827B839B-9ADE-406B-8590-F1CAEDED45A1}"/>
          </ac:spMkLst>
        </pc:spChg>
        <pc:spChg chg="del">
          <ac:chgData name="Shivraj Sharma" userId="e2ac9427-934a-4679-9d2a-b77fd6c0bbbc" providerId="ADAL" clId="{977A3C01-0672-4FFD-B5CB-23A488FC63E8}" dt="2024-03-19T12:24:02.247" v="31"/>
          <ac:spMkLst>
            <pc:docMk/>
            <pc:sldMk cId="1404123792" sldId="273"/>
            <ac:spMk id="29" creationId="{CFE45BF0-46DB-408C-B5F7-7B11716805D4}"/>
          </ac:spMkLst>
        </pc:spChg>
        <pc:spChg chg="del">
          <ac:chgData name="Shivraj Sharma" userId="e2ac9427-934a-4679-9d2a-b77fd6c0bbbc" providerId="ADAL" clId="{977A3C01-0672-4FFD-B5CB-23A488FC63E8}" dt="2024-03-19T12:24:02.247" v="31"/>
          <ac:spMkLst>
            <pc:docMk/>
            <pc:sldMk cId="1404123792" sldId="273"/>
            <ac:spMk id="31" creationId="{2AEBC8F2-97B1-41B4-93F1-2D289E197FBA}"/>
          </ac:spMkLst>
        </pc:spChg>
        <pc:spChg chg="del">
          <ac:chgData name="Shivraj Sharma" userId="e2ac9427-934a-4679-9d2a-b77fd6c0bbbc" providerId="ADAL" clId="{977A3C01-0672-4FFD-B5CB-23A488FC63E8}" dt="2024-03-19T12:24:02.247" v="31"/>
          <ac:spMkLst>
            <pc:docMk/>
            <pc:sldMk cId="1404123792" sldId="273"/>
            <ac:spMk id="33" creationId="{472E3A19-F5D5-48FC-BB9C-48C2F68F598B}"/>
          </ac:spMkLst>
        </pc:spChg>
        <pc:spChg chg="del">
          <ac:chgData name="Shivraj Sharma" userId="e2ac9427-934a-4679-9d2a-b77fd6c0bbbc" providerId="ADAL" clId="{977A3C01-0672-4FFD-B5CB-23A488FC63E8}" dt="2024-03-19T12:24:02.247" v="31"/>
          <ac:spMkLst>
            <pc:docMk/>
            <pc:sldMk cId="1404123792" sldId="273"/>
            <ac:spMk id="35" creationId="{7A62E32F-BB65-43A8-8EB5-92346890E549}"/>
          </ac:spMkLst>
        </pc:spChg>
        <pc:spChg chg="del">
          <ac:chgData name="Shivraj Sharma" userId="e2ac9427-934a-4679-9d2a-b77fd6c0bbbc" providerId="ADAL" clId="{977A3C01-0672-4FFD-B5CB-23A488FC63E8}" dt="2024-03-19T12:24:02.247" v="31"/>
          <ac:spMkLst>
            <pc:docMk/>
            <pc:sldMk cId="1404123792" sldId="273"/>
            <ac:spMk id="37" creationId="{14E91B64-9FCC-451E-AFB4-A827D6329367}"/>
          </ac:spMkLst>
        </pc:spChg>
      </pc:sldChg>
      <pc:sldChg chg="addSp delSp modSp add mod setBg delDesignElem">
        <pc:chgData name="Shivraj Sharma" userId="e2ac9427-934a-4679-9d2a-b77fd6c0bbbc" providerId="ADAL" clId="{977A3C01-0672-4FFD-B5CB-23A488FC63E8}" dt="2024-03-19T12:27:26.835" v="60" actId="26606"/>
        <pc:sldMkLst>
          <pc:docMk/>
          <pc:sldMk cId="3539434260" sldId="275"/>
        </pc:sldMkLst>
        <pc:spChg chg="mod">
          <ac:chgData name="Shivraj Sharma" userId="e2ac9427-934a-4679-9d2a-b77fd6c0bbbc" providerId="ADAL" clId="{977A3C01-0672-4FFD-B5CB-23A488FC63E8}" dt="2024-03-19T12:27:26.835" v="60" actId="26606"/>
          <ac:spMkLst>
            <pc:docMk/>
            <pc:sldMk cId="3539434260" sldId="275"/>
            <ac:spMk id="21" creationId="{230A6C34-B587-F043-A668-B256BA877C1D}"/>
          </ac:spMkLst>
        </pc:spChg>
        <pc:spChg chg="mod">
          <ac:chgData name="Shivraj Sharma" userId="e2ac9427-934a-4679-9d2a-b77fd6c0bbbc" providerId="ADAL" clId="{977A3C01-0672-4FFD-B5CB-23A488FC63E8}" dt="2024-03-19T12:27:26.835" v="60" actId="26606"/>
          <ac:spMkLst>
            <pc:docMk/>
            <pc:sldMk cId="3539434260" sldId="275"/>
            <ac:spMk id="22" creationId="{B2D8E2B2-F010-A942-93F2-B9D3791F1266}"/>
          </ac:spMkLst>
        </pc:spChg>
        <pc:spChg chg="add">
          <ac:chgData name="Shivraj Sharma" userId="e2ac9427-934a-4679-9d2a-b77fd6c0bbbc" providerId="ADAL" clId="{977A3C01-0672-4FFD-B5CB-23A488FC63E8}" dt="2024-03-19T12:27:26.835" v="60" actId="26606"/>
          <ac:spMkLst>
            <pc:docMk/>
            <pc:sldMk cId="3539434260" sldId="275"/>
            <ac:spMk id="27" creationId="{09588DA8-065E-4F6F-8EFD-43104AB2E0CF}"/>
          </ac:spMkLst>
        </pc:spChg>
        <pc:spChg chg="add">
          <ac:chgData name="Shivraj Sharma" userId="e2ac9427-934a-4679-9d2a-b77fd6c0bbbc" providerId="ADAL" clId="{977A3C01-0672-4FFD-B5CB-23A488FC63E8}" dt="2024-03-19T12:27:26.835" v="60" actId="26606"/>
          <ac:spMkLst>
            <pc:docMk/>
            <pc:sldMk cId="3539434260" sldId="275"/>
            <ac:spMk id="29" creationId="{C4285719-470E-454C-AF62-8323075F1F5B}"/>
          </ac:spMkLst>
        </pc:spChg>
        <pc:spChg chg="add">
          <ac:chgData name="Shivraj Sharma" userId="e2ac9427-934a-4679-9d2a-b77fd6c0bbbc" providerId="ADAL" clId="{977A3C01-0672-4FFD-B5CB-23A488FC63E8}" dt="2024-03-19T12:27:26.835" v="60" actId="26606"/>
          <ac:spMkLst>
            <pc:docMk/>
            <pc:sldMk cId="3539434260" sldId="275"/>
            <ac:spMk id="31" creationId="{CD9FE4EF-C4D8-49A0-B2FF-81D8DB7D8A24}"/>
          </ac:spMkLst>
        </pc:spChg>
        <pc:spChg chg="add">
          <ac:chgData name="Shivraj Sharma" userId="e2ac9427-934a-4679-9d2a-b77fd6c0bbbc" providerId="ADAL" clId="{977A3C01-0672-4FFD-B5CB-23A488FC63E8}" dt="2024-03-19T12:27:26.835" v="60" actId="26606"/>
          <ac:spMkLst>
            <pc:docMk/>
            <pc:sldMk cId="3539434260" sldId="275"/>
            <ac:spMk id="33" creationId="{4300840D-0A0B-4512-BACA-B439D5B9C57C}"/>
          </ac:spMkLst>
        </pc:spChg>
        <pc:spChg chg="add">
          <ac:chgData name="Shivraj Sharma" userId="e2ac9427-934a-4679-9d2a-b77fd6c0bbbc" providerId="ADAL" clId="{977A3C01-0672-4FFD-B5CB-23A488FC63E8}" dt="2024-03-19T12:27:26.835" v="60" actId="26606"/>
          <ac:spMkLst>
            <pc:docMk/>
            <pc:sldMk cId="3539434260" sldId="275"/>
            <ac:spMk id="35" creationId="{D2B78728-A580-49A7-84F9-6EF6F583ADE0}"/>
          </ac:spMkLst>
        </pc:spChg>
        <pc:spChg chg="add">
          <ac:chgData name="Shivraj Sharma" userId="e2ac9427-934a-4679-9d2a-b77fd6c0bbbc" providerId="ADAL" clId="{977A3C01-0672-4FFD-B5CB-23A488FC63E8}" dt="2024-03-19T12:27:26.835" v="60" actId="26606"/>
          <ac:spMkLst>
            <pc:docMk/>
            <pc:sldMk cId="3539434260" sldId="275"/>
            <ac:spMk id="37" creationId="{38FAA1A1-D861-433F-88FA-1E9D6FD31D11}"/>
          </ac:spMkLst>
        </pc:spChg>
        <pc:spChg chg="add">
          <ac:chgData name="Shivraj Sharma" userId="e2ac9427-934a-4679-9d2a-b77fd6c0bbbc" providerId="ADAL" clId="{977A3C01-0672-4FFD-B5CB-23A488FC63E8}" dt="2024-03-19T12:27:26.835" v="60" actId="26606"/>
          <ac:spMkLst>
            <pc:docMk/>
            <pc:sldMk cId="3539434260" sldId="275"/>
            <ac:spMk id="39" creationId="{8D71EDA1-87BF-4D5D-AB79-F346FD19278A}"/>
          </ac:spMkLst>
        </pc:spChg>
        <pc:spChg chg="del">
          <ac:chgData name="Shivraj Sharma" userId="e2ac9427-934a-4679-9d2a-b77fd6c0bbbc" providerId="ADAL" clId="{977A3C01-0672-4FFD-B5CB-23A488FC63E8}" dt="2024-03-19T12:24:02.247" v="31"/>
          <ac:spMkLst>
            <pc:docMk/>
            <pc:sldMk cId="3539434260" sldId="275"/>
            <ac:spMk id="42" creationId="{6A1473A6-3F22-483E-8A30-80B9D2B14592}"/>
          </ac:spMkLst>
        </pc:spChg>
        <pc:grpChg chg="del">
          <ac:chgData name="Shivraj Sharma" userId="e2ac9427-934a-4679-9d2a-b77fd6c0bbbc" providerId="ADAL" clId="{977A3C01-0672-4FFD-B5CB-23A488FC63E8}" dt="2024-03-19T12:24:02.247" v="31"/>
          <ac:grpSpMkLst>
            <pc:docMk/>
            <pc:sldMk cId="3539434260" sldId="275"/>
            <ac:grpSpMk id="44" creationId="{AA1375E3-3E53-4D75-BAB7-E5929BFCB25F}"/>
          </ac:grpSpMkLst>
        </pc:grpChg>
      </pc:sldChg>
      <pc:sldChg chg="addSp delSp modSp add mod setBg delDesignElem">
        <pc:chgData name="Shivraj Sharma" userId="e2ac9427-934a-4679-9d2a-b77fd6c0bbbc" providerId="ADAL" clId="{977A3C01-0672-4FFD-B5CB-23A488FC63E8}" dt="2024-03-19T12:27:32.246" v="61" actId="26606"/>
        <pc:sldMkLst>
          <pc:docMk/>
          <pc:sldMk cId="3842447261" sldId="278"/>
        </pc:sldMkLst>
        <pc:spChg chg="mod">
          <ac:chgData name="Shivraj Sharma" userId="e2ac9427-934a-4679-9d2a-b77fd6c0bbbc" providerId="ADAL" clId="{977A3C01-0672-4FFD-B5CB-23A488FC63E8}" dt="2024-03-19T12:27:32.246" v="61" actId="26606"/>
          <ac:spMkLst>
            <pc:docMk/>
            <pc:sldMk cId="3842447261" sldId="278"/>
            <ac:spMk id="21" creationId="{EBBFA3FD-9945-7540-83BC-085461832A67}"/>
          </ac:spMkLst>
        </pc:spChg>
        <pc:spChg chg="mod">
          <ac:chgData name="Shivraj Sharma" userId="e2ac9427-934a-4679-9d2a-b77fd6c0bbbc" providerId="ADAL" clId="{977A3C01-0672-4FFD-B5CB-23A488FC63E8}" dt="2024-03-19T12:27:32.246" v="61" actId="26606"/>
          <ac:spMkLst>
            <pc:docMk/>
            <pc:sldMk cId="3842447261" sldId="278"/>
            <ac:spMk id="23" creationId="{52148817-E92A-7948-8EA6-0A5B3BD6CD6F}"/>
          </ac:spMkLst>
        </pc:spChg>
        <pc:spChg chg="add">
          <ac:chgData name="Shivraj Sharma" userId="e2ac9427-934a-4679-9d2a-b77fd6c0bbbc" providerId="ADAL" clId="{977A3C01-0672-4FFD-B5CB-23A488FC63E8}" dt="2024-03-19T12:27:32.246" v="61" actId="26606"/>
          <ac:spMkLst>
            <pc:docMk/>
            <pc:sldMk cId="3842447261" sldId="278"/>
            <ac:spMk id="28" creationId="{45D37F4E-DDB4-456B-97E0-9937730A039F}"/>
          </ac:spMkLst>
        </pc:spChg>
        <pc:spChg chg="add">
          <ac:chgData name="Shivraj Sharma" userId="e2ac9427-934a-4679-9d2a-b77fd6c0bbbc" providerId="ADAL" clId="{977A3C01-0672-4FFD-B5CB-23A488FC63E8}" dt="2024-03-19T12:27:32.246" v="61" actId="26606"/>
          <ac:spMkLst>
            <pc:docMk/>
            <pc:sldMk cId="3842447261" sldId="278"/>
            <ac:spMk id="30" creationId="{B2DD41CD-8F47-4F56-AD12-4E2FF7696987}"/>
          </ac:spMkLst>
        </pc:spChg>
        <pc:spChg chg="del">
          <ac:chgData name="Shivraj Sharma" userId="e2ac9427-934a-4679-9d2a-b77fd6c0bbbc" providerId="ADAL" clId="{977A3C01-0672-4FFD-B5CB-23A488FC63E8}" dt="2024-03-19T12:24:02.247" v="31"/>
          <ac:spMkLst>
            <pc:docMk/>
            <pc:sldMk cId="3842447261" sldId="278"/>
            <ac:spMk id="192" creationId="{F4C0B10B-D2C4-4A54-AFAD-3D27DF88BB37}"/>
          </ac:spMkLst>
        </pc:spChg>
        <pc:grpChg chg="del">
          <ac:chgData name="Shivraj Sharma" userId="e2ac9427-934a-4679-9d2a-b77fd6c0bbbc" providerId="ADAL" clId="{977A3C01-0672-4FFD-B5CB-23A488FC63E8}" dt="2024-03-19T12:24:02.247" v="31"/>
          <ac:grpSpMkLst>
            <pc:docMk/>
            <pc:sldMk cId="3842447261" sldId="278"/>
            <ac:grpSpMk id="193" creationId="{B6BADB90-C74B-40D6-86DC-503F65FCE8DC}"/>
          </ac:grpSpMkLst>
        </pc:grpChg>
        <pc:picChg chg="mod">
          <ac:chgData name="Shivraj Sharma" userId="e2ac9427-934a-4679-9d2a-b77fd6c0bbbc" providerId="ADAL" clId="{977A3C01-0672-4FFD-B5CB-23A488FC63E8}" dt="2024-03-19T12:27:32.246" v="61" actId="26606"/>
          <ac:picMkLst>
            <pc:docMk/>
            <pc:sldMk cId="3842447261" sldId="278"/>
            <ac:picMk id="2" creationId="{371A30CC-17E9-4BBC-9BDF-4B6CB7E2DDC4}"/>
          </ac:picMkLst>
        </pc:picChg>
      </pc:sldChg>
      <pc:sldChg chg="addSp delSp modSp add mod setBg delDesignElem">
        <pc:chgData name="Shivraj Sharma" userId="e2ac9427-934a-4679-9d2a-b77fd6c0bbbc" providerId="ADAL" clId="{977A3C01-0672-4FFD-B5CB-23A488FC63E8}" dt="2024-03-19T12:28:28.857" v="78" actId="26606"/>
        <pc:sldMkLst>
          <pc:docMk/>
          <pc:sldMk cId="1394955947" sldId="280"/>
        </pc:sldMkLst>
        <pc:spChg chg="mod">
          <ac:chgData name="Shivraj Sharma" userId="e2ac9427-934a-4679-9d2a-b77fd6c0bbbc" providerId="ADAL" clId="{977A3C01-0672-4FFD-B5CB-23A488FC63E8}" dt="2024-03-19T12:28:28.857" v="78" actId="26606"/>
          <ac:spMkLst>
            <pc:docMk/>
            <pc:sldMk cId="1394955947" sldId="280"/>
            <ac:spMk id="22" creationId="{B711DA15-E596-AD45-9EE5-78137C61E16C}"/>
          </ac:spMkLst>
        </pc:spChg>
        <pc:spChg chg="add">
          <ac:chgData name="Shivraj Sharma" userId="e2ac9427-934a-4679-9d2a-b77fd6c0bbbc" providerId="ADAL" clId="{977A3C01-0672-4FFD-B5CB-23A488FC63E8}" dt="2024-03-19T12:28:28.857" v="78" actId="26606"/>
          <ac:spMkLst>
            <pc:docMk/>
            <pc:sldMk cId="1394955947" sldId="280"/>
            <ac:spMk id="26" creationId="{86FF76B9-219D-4469-AF87-0236D29032F1}"/>
          </ac:spMkLst>
        </pc:spChg>
        <pc:spChg chg="del">
          <ac:chgData name="Shivraj Sharma" userId="e2ac9427-934a-4679-9d2a-b77fd6c0bbbc" providerId="ADAL" clId="{977A3C01-0672-4FFD-B5CB-23A488FC63E8}" dt="2024-03-19T12:24:02.247" v="31"/>
          <ac:spMkLst>
            <pc:docMk/>
            <pc:sldMk cId="1394955947" sldId="280"/>
            <ac:spMk id="29" creationId="{BEE73255-8084-4DF9-BB0B-15EAC92E2CB9}"/>
          </ac:spMkLst>
        </pc:spChg>
        <pc:spChg chg="del">
          <ac:chgData name="Shivraj Sharma" userId="e2ac9427-934a-4679-9d2a-b77fd6c0bbbc" providerId="ADAL" clId="{977A3C01-0672-4FFD-B5CB-23A488FC63E8}" dt="2024-03-19T12:24:02.247" v="31"/>
          <ac:spMkLst>
            <pc:docMk/>
            <pc:sldMk cId="1394955947" sldId="280"/>
            <ac:spMk id="31" creationId="{67048353-8981-459A-9BC6-9711CE462E06}"/>
          </ac:spMkLst>
        </pc:spChg>
        <pc:spChg chg="add">
          <ac:chgData name="Shivraj Sharma" userId="e2ac9427-934a-4679-9d2a-b77fd6c0bbbc" providerId="ADAL" clId="{977A3C01-0672-4FFD-B5CB-23A488FC63E8}" dt="2024-03-19T12:28:28.857" v="78" actId="26606"/>
          <ac:spMkLst>
            <pc:docMk/>
            <pc:sldMk cId="1394955947" sldId="280"/>
            <ac:spMk id="35" creationId="{2E80C965-DB6D-4F81-9E9E-B027384D0BD6}"/>
          </ac:spMkLst>
        </pc:spChg>
        <pc:spChg chg="add">
          <ac:chgData name="Shivraj Sharma" userId="e2ac9427-934a-4679-9d2a-b77fd6c0bbbc" providerId="ADAL" clId="{977A3C01-0672-4FFD-B5CB-23A488FC63E8}" dt="2024-03-19T12:28:28.857" v="78" actId="26606"/>
          <ac:spMkLst>
            <pc:docMk/>
            <pc:sldMk cId="1394955947" sldId="280"/>
            <ac:spMk id="37" creationId="{633C5E46-DAC5-4661-9C87-22B08E2A512F}"/>
          </ac:spMkLst>
        </pc:spChg>
        <pc:grpChg chg="add">
          <ac:chgData name="Shivraj Sharma" userId="e2ac9427-934a-4679-9d2a-b77fd6c0bbbc" providerId="ADAL" clId="{977A3C01-0672-4FFD-B5CB-23A488FC63E8}" dt="2024-03-19T12:28:28.857" v="78" actId="26606"/>
          <ac:grpSpMkLst>
            <pc:docMk/>
            <pc:sldMk cId="1394955947" sldId="280"/>
            <ac:grpSpMk id="27" creationId="{DB88BD78-87E1-424D-B479-C37D8E41B12E}"/>
          </ac:grpSpMkLst>
        </pc:grpChg>
        <pc:picChg chg="mod">
          <ac:chgData name="Shivraj Sharma" userId="e2ac9427-934a-4679-9d2a-b77fd6c0bbbc" providerId="ADAL" clId="{977A3C01-0672-4FFD-B5CB-23A488FC63E8}" dt="2024-03-19T12:28:28.857" v="78" actId="26606"/>
          <ac:picMkLst>
            <pc:docMk/>
            <pc:sldMk cId="1394955947" sldId="280"/>
            <ac:picMk id="24" creationId="{45DF5EBA-68A9-EB45-9B60-408392C896C0}"/>
          </ac:picMkLst>
        </pc:picChg>
      </pc:sldChg>
      <pc:sldChg chg="del">
        <pc:chgData name="Shivraj Sharma" userId="e2ac9427-934a-4679-9d2a-b77fd6c0bbbc" providerId="ADAL" clId="{977A3C01-0672-4FFD-B5CB-23A488FC63E8}" dt="2024-03-19T12:29:22.874" v="86" actId="47"/>
        <pc:sldMkLst>
          <pc:docMk/>
          <pc:sldMk cId="2772313703" sldId="281"/>
        </pc:sldMkLst>
      </pc:sldChg>
      <pc:sldChg chg="addSp delSp modSp add mod setBg delDesignElem">
        <pc:chgData name="Shivraj Sharma" userId="e2ac9427-934a-4679-9d2a-b77fd6c0bbbc" providerId="ADAL" clId="{977A3C01-0672-4FFD-B5CB-23A488FC63E8}" dt="2024-03-19T12:28:35.904" v="79" actId="26606"/>
        <pc:sldMkLst>
          <pc:docMk/>
          <pc:sldMk cId="288105871" sldId="282"/>
        </pc:sldMkLst>
        <pc:spChg chg="mod">
          <ac:chgData name="Shivraj Sharma" userId="e2ac9427-934a-4679-9d2a-b77fd6c0bbbc" providerId="ADAL" clId="{977A3C01-0672-4FFD-B5CB-23A488FC63E8}" dt="2024-03-19T12:28:35.904" v="79" actId="26606"/>
          <ac:spMkLst>
            <pc:docMk/>
            <pc:sldMk cId="288105871" sldId="282"/>
            <ac:spMk id="21" creationId="{4BF47C6D-FF2D-514E-9A6B-6DF9F61F5CBD}"/>
          </ac:spMkLst>
        </pc:spChg>
        <pc:spChg chg="add">
          <ac:chgData name="Shivraj Sharma" userId="e2ac9427-934a-4679-9d2a-b77fd6c0bbbc" providerId="ADAL" clId="{977A3C01-0672-4FFD-B5CB-23A488FC63E8}" dt="2024-03-19T12:28:35.904" v="79" actId="26606"/>
          <ac:spMkLst>
            <pc:docMk/>
            <pc:sldMk cId="288105871" sldId="282"/>
            <ac:spMk id="25" creationId="{86FF76B9-219D-4469-AF87-0236D29032F1}"/>
          </ac:spMkLst>
        </pc:spChg>
        <pc:spChg chg="del">
          <ac:chgData name="Shivraj Sharma" userId="e2ac9427-934a-4679-9d2a-b77fd6c0bbbc" providerId="ADAL" clId="{977A3C01-0672-4FFD-B5CB-23A488FC63E8}" dt="2024-03-19T12:24:02.247" v="31"/>
          <ac:spMkLst>
            <pc:docMk/>
            <pc:sldMk cId="288105871" sldId="282"/>
            <ac:spMk id="28" creationId="{BEE73255-8084-4DF9-BB0B-15EAC92E2CB9}"/>
          </ac:spMkLst>
        </pc:spChg>
        <pc:spChg chg="del">
          <ac:chgData name="Shivraj Sharma" userId="e2ac9427-934a-4679-9d2a-b77fd6c0bbbc" providerId="ADAL" clId="{977A3C01-0672-4FFD-B5CB-23A488FC63E8}" dt="2024-03-19T12:24:02.247" v="31"/>
          <ac:spMkLst>
            <pc:docMk/>
            <pc:sldMk cId="288105871" sldId="282"/>
            <ac:spMk id="30" creationId="{67048353-8981-459A-9BC6-9711CE462E06}"/>
          </ac:spMkLst>
        </pc:spChg>
        <pc:spChg chg="add">
          <ac:chgData name="Shivraj Sharma" userId="e2ac9427-934a-4679-9d2a-b77fd6c0bbbc" providerId="ADAL" clId="{977A3C01-0672-4FFD-B5CB-23A488FC63E8}" dt="2024-03-19T12:28:35.904" v="79" actId="26606"/>
          <ac:spMkLst>
            <pc:docMk/>
            <pc:sldMk cId="288105871" sldId="282"/>
            <ac:spMk id="34" creationId="{2E80C965-DB6D-4F81-9E9E-B027384D0BD6}"/>
          </ac:spMkLst>
        </pc:spChg>
        <pc:spChg chg="add">
          <ac:chgData name="Shivraj Sharma" userId="e2ac9427-934a-4679-9d2a-b77fd6c0bbbc" providerId="ADAL" clId="{977A3C01-0672-4FFD-B5CB-23A488FC63E8}" dt="2024-03-19T12:28:35.904" v="79" actId="26606"/>
          <ac:spMkLst>
            <pc:docMk/>
            <pc:sldMk cId="288105871" sldId="282"/>
            <ac:spMk id="36" creationId="{633C5E46-DAC5-4661-9C87-22B08E2A512F}"/>
          </ac:spMkLst>
        </pc:spChg>
        <pc:grpChg chg="add">
          <ac:chgData name="Shivraj Sharma" userId="e2ac9427-934a-4679-9d2a-b77fd6c0bbbc" providerId="ADAL" clId="{977A3C01-0672-4FFD-B5CB-23A488FC63E8}" dt="2024-03-19T12:28:35.904" v="79" actId="26606"/>
          <ac:grpSpMkLst>
            <pc:docMk/>
            <pc:sldMk cId="288105871" sldId="282"/>
            <ac:grpSpMk id="26" creationId="{DB88BD78-87E1-424D-B479-C37D8E41B12E}"/>
          </ac:grpSpMkLst>
        </pc:grpChg>
        <pc:picChg chg="mod">
          <ac:chgData name="Shivraj Sharma" userId="e2ac9427-934a-4679-9d2a-b77fd6c0bbbc" providerId="ADAL" clId="{977A3C01-0672-4FFD-B5CB-23A488FC63E8}" dt="2024-03-19T12:28:35.904" v="79" actId="26606"/>
          <ac:picMkLst>
            <pc:docMk/>
            <pc:sldMk cId="288105871" sldId="282"/>
            <ac:picMk id="23" creationId="{55D693DE-3D10-304A-8378-0EA1479E35F3}"/>
          </ac:picMkLst>
        </pc:picChg>
      </pc:sldChg>
      <pc:sldChg chg="addSp delSp modSp add mod setBg delDesignElem">
        <pc:chgData name="Shivraj Sharma" userId="e2ac9427-934a-4679-9d2a-b77fd6c0bbbc" providerId="ADAL" clId="{977A3C01-0672-4FFD-B5CB-23A488FC63E8}" dt="2024-03-19T12:28:45.193" v="82" actId="404"/>
        <pc:sldMkLst>
          <pc:docMk/>
          <pc:sldMk cId="567016454" sldId="283"/>
        </pc:sldMkLst>
        <pc:spChg chg="mod">
          <ac:chgData name="Shivraj Sharma" userId="e2ac9427-934a-4679-9d2a-b77fd6c0bbbc" providerId="ADAL" clId="{977A3C01-0672-4FFD-B5CB-23A488FC63E8}" dt="2024-03-19T12:28:45.193" v="82" actId="404"/>
          <ac:spMkLst>
            <pc:docMk/>
            <pc:sldMk cId="567016454" sldId="283"/>
            <ac:spMk id="21" creationId="{89F9F199-1784-BC4B-80B2-DE0F80BAF4C1}"/>
          </ac:spMkLst>
        </pc:spChg>
        <pc:spChg chg="add">
          <ac:chgData name="Shivraj Sharma" userId="e2ac9427-934a-4679-9d2a-b77fd6c0bbbc" providerId="ADAL" clId="{977A3C01-0672-4FFD-B5CB-23A488FC63E8}" dt="2024-03-19T12:28:39.611" v="80" actId="26606"/>
          <ac:spMkLst>
            <pc:docMk/>
            <pc:sldMk cId="567016454" sldId="283"/>
            <ac:spMk id="25" creationId="{86FF76B9-219D-4469-AF87-0236D29032F1}"/>
          </ac:spMkLst>
        </pc:spChg>
        <pc:spChg chg="del">
          <ac:chgData name="Shivraj Sharma" userId="e2ac9427-934a-4679-9d2a-b77fd6c0bbbc" providerId="ADAL" clId="{977A3C01-0672-4FFD-B5CB-23A488FC63E8}" dt="2024-03-19T12:24:02.247" v="31"/>
          <ac:spMkLst>
            <pc:docMk/>
            <pc:sldMk cId="567016454" sldId="283"/>
            <ac:spMk id="28" creationId="{BEE73255-8084-4DF9-BB0B-15EAC92E2CB9}"/>
          </ac:spMkLst>
        </pc:spChg>
        <pc:spChg chg="del">
          <ac:chgData name="Shivraj Sharma" userId="e2ac9427-934a-4679-9d2a-b77fd6c0bbbc" providerId="ADAL" clId="{977A3C01-0672-4FFD-B5CB-23A488FC63E8}" dt="2024-03-19T12:24:02.247" v="31"/>
          <ac:spMkLst>
            <pc:docMk/>
            <pc:sldMk cId="567016454" sldId="283"/>
            <ac:spMk id="30" creationId="{67048353-8981-459A-9BC6-9711CE462E06}"/>
          </ac:spMkLst>
        </pc:spChg>
        <pc:spChg chg="add">
          <ac:chgData name="Shivraj Sharma" userId="e2ac9427-934a-4679-9d2a-b77fd6c0bbbc" providerId="ADAL" clId="{977A3C01-0672-4FFD-B5CB-23A488FC63E8}" dt="2024-03-19T12:28:39.611" v="80" actId="26606"/>
          <ac:spMkLst>
            <pc:docMk/>
            <pc:sldMk cId="567016454" sldId="283"/>
            <ac:spMk id="34" creationId="{2E80C965-DB6D-4F81-9E9E-B027384D0BD6}"/>
          </ac:spMkLst>
        </pc:spChg>
        <pc:spChg chg="add">
          <ac:chgData name="Shivraj Sharma" userId="e2ac9427-934a-4679-9d2a-b77fd6c0bbbc" providerId="ADAL" clId="{977A3C01-0672-4FFD-B5CB-23A488FC63E8}" dt="2024-03-19T12:28:39.611" v="80" actId="26606"/>
          <ac:spMkLst>
            <pc:docMk/>
            <pc:sldMk cId="567016454" sldId="283"/>
            <ac:spMk id="36" creationId="{633C5E46-DAC5-4661-9C87-22B08E2A512F}"/>
          </ac:spMkLst>
        </pc:spChg>
        <pc:grpChg chg="add">
          <ac:chgData name="Shivraj Sharma" userId="e2ac9427-934a-4679-9d2a-b77fd6c0bbbc" providerId="ADAL" clId="{977A3C01-0672-4FFD-B5CB-23A488FC63E8}" dt="2024-03-19T12:28:39.611" v="80" actId="26606"/>
          <ac:grpSpMkLst>
            <pc:docMk/>
            <pc:sldMk cId="567016454" sldId="283"/>
            <ac:grpSpMk id="26" creationId="{DB88BD78-87E1-424D-B479-C37D8E41B12E}"/>
          </ac:grpSpMkLst>
        </pc:grpChg>
        <pc:picChg chg="mod">
          <ac:chgData name="Shivraj Sharma" userId="e2ac9427-934a-4679-9d2a-b77fd6c0bbbc" providerId="ADAL" clId="{977A3C01-0672-4FFD-B5CB-23A488FC63E8}" dt="2024-03-19T12:28:39.611" v="80" actId="26606"/>
          <ac:picMkLst>
            <pc:docMk/>
            <pc:sldMk cId="567016454" sldId="283"/>
            <ac:picMk id="23" creationId="{3E6FE669-DE9C-9045-9669-4CF1E0C2137A}"/>
          </ac:picMkLst>
        </pc:picChg>
      </pc:sldChg>
      <pc:sldChg chg="addSp delSp modSp add mod setBg delDesignElem">
        <pc:chgData name="Shivraj Sharma" userId="e2ac9427-934a-4679-9d2a-b77fd6c0bbbc" providerId="ADAL" clId="{977A3C01-0672-4FFD-B5CB-23A488FC63E8}" dt="2024-03-19T12:28:58.802" v="83" actId="26606"/>
        <pc:sldMkLst>
          <pc:docMk/>
          <pc:sldMk cId="2027001111" sldId="284"/>
        </pc:sldMkLst>
        <pc:spChg chg="mod">
          <ac:chgData name="Shivraj Sharma" userId="e2ac9427-934a-4679-9d2a-b77fd6c0bbbc" providerId="ADAL" clId="{977A3C01-0672-4FFD-B5CB-23A488FC63E8}" dt="2024-03-19T12:28:58.802" v="83" actId="26606"/>
          <ac:spMkLst>
            <pc:docMk/>
            <pc:sldMk cId="2027001111" sldId="284"/>
            <ac:spMk id="21" creationId="{717A2548-5EDC-1C40-9E90-5F691533FA1D}"/>
          </ac:spMkLst>
        </pc:spChg>
        <pc:spChg chg="mod">
          <ac:chgData name="Shivraj Sharma" userId="e2ac9427-934a-4679-9d2a-b77fd6c0bbbc" providerId="ADAL" clId="{977A3C01-0672-4FFD-B5CB-23A488FC63E8}" dt="2024-03-19T12:28:58.802" v="83" actId="26606"/>
          <ac:spMkLst>
            <pc:docMk/>
            <pc:sldMk cId="2027001111" sldId="284"/>
            <ac:spMk id="26" creationId="{8F672A8E-C865-824E-891B-20801FE5AEFD}"/>
          </ac:spMkLst>
        </pc:spChg>
        <pc:spChg chg="del">
          <ac:chgData name="Shivraj Sharma" userId="e2ac9427-934a-4679-9d2a-b77fd6c0bbbc" providerId="ADAL" clId="{977A3C01-0672-4FFD-B5CB-23A488FC63E8}" dt="2024-03-19T12:24:02.247" v="31"/>
          <ac:spMkLst>
            <pc:docMk/>
            <pc:sldMk cId="2027001111" sldId="284"/>
            <ac:spMk id="31" creationId="{827B839B-9ADE-406B-8590-F1CAEDED45A1}"/>
          </ac:spMkLst>
        </pc:spChg>
        <pc:spChg chg="del">
          <ac:chgData name="Shivraj Sharma" userId="e2ac9427-934a-4679-9d2a-b77fd6c0bbbc" providerId="ADAL" clId="{977A3C01-0672-4FFD-B5CB-23A488FC63E8}" dt="2024-03-19T12:24:02.247" v="31"/>
          <ac:spMkLst>
            <pc:docMk/>
            <pc:sldMk cId="2027001111" sldId="284"/>
            <ac:spMk id="33" creationId="{CFE45BF0-46DB-408C-B5F7-7B11716805D4}"/>
          </ac:spMkLst>
        </pc:spChg>
        <pc:spChg chg="del">
          <ac:chgData name="Shivraj Sharma" userId="e2ac9427-934a-4679-9d2a-b77fd6c0bbbc" providerId="ADAL" clId="{977A3C01-0672-4FFD-B5CB-23A488FC63E8}" dt="2024-03-19T12:24:02.247" v="31"/>
          <ac:spMkLst>
            <pc:docMk/>
            <pc:sldMk cId="2027001111" sldId="284"/>
            <ac:spMk id="35" creationId="{2AEBC8F2-97B1-41B4-93F1-2D289E197FBA}"/>
          </ac:spMkLst>
        </pc:spChg>
        <pc:spChg chg="add">
          <ac:chgData name="Shivraj Sharma" userId="e2ac9427-934a-4679-9d2a-b77fd6c0bbbc" providerId="ADAL" clId="{977A3C01-0672-4FFD-B5CB-23A488FC63E8}" dt="2024-03-19T12:28:58.802" v="83" actId="26606"/>
          <ac:spMkLst>
            <pc:docMk/>
            <pc:sldMk cId="2027001111" sldId="284"/>
            <ac:spMk id="36" creationId="{2B97F24A-32CE-4C1C-A50D-3016B394DCFB}"/>
          </ac:spMkLst>
        </pc:spChg>
        <pc:spChg chg="del">
          <ac:chgData name="Shivraj Sharma" userId="e2ac9427-934a-4679-9d2a-b77fd6c0bbbc" providerId="ADAL" clId="{977A3C01-0672-4FFD-B5CB-23A488FC63E8}" dt="2024-03-19T12:24:02.247" v="31"/>
          <ac:spMkLst>
            <pc:docMk/>
            <pc:sldMk cId="2027001111" sldId="284"/>
            <ac:spMk id="37" creationId="{472E3A19-F5D5-48FC-BB9C-48C2F68F598B}"/>
          </ac:spMkLst>
        </pc:spChg>
        <pc:spChg chg="add">
          <ac:chgData name="Shivraj Sharma" userId="e2ac9427-934a-4679-9d2a-b77fd6c0bbbc" providerId="ADAL" clId="{977A3C01-0672-4FFD-B5CB-23A488FC63E8}" dt="2024-03-19T12:28:58.802" v="83" actId="26606"/>
          <ac:spMkLst>
            <pc:docMk/>
            <pc:sldMk cId="2027001111" sldId="284"/>
            <ac:spMk id="38" creationId="{6357EC4F-235E-4222-A36F-C7878ACE37F2}"/>
          </ac:spMkLst>
        </pc:spChg>
        <pc:spChg chg="del">
          <ac:chgData name="Shivraj Sharma" userId="e2ac9427-934a-4679-9d2a-b77fd6c0bbbc" providerId="ADAL" clId="{977A3C01-0672-4FFD-B5CB-23A488FC63E8}" dt="2024-03-19T12:24:02.247" v="31"/>
          <ac:spMkLst>
            <pc:docMk/>
            <pc:sldMk cId="2027001111" sldId="284"/>
            <ac:spMk id="39" creationId="{7A62E32F-BB65-43A8-8EB5-92346890E549}"/>
          </ac:spMkLst>
        </pc:spChg>
        <pc:spChg chg="del">
          <ac:chgData name="Shivraj Sharma" userId="e2ac9427-934a-4679-9d2a-b77fd6c0bbbc" providerId="ADAL" clId="{977A3C01-0672-4FFD-B5CB-23A488FC63E8}" dt="2024-03-19T12:24:02.247" v="31"/>
          <ac:spMkLst>
            <pc:docMk/>
            <pc:sldMk cId="2027001111" sldId="284"/>
            <ac:spMk id="41" creationId="{14E91B64-9FCC-451E-AFB4-A827D6329367}"/>
          </ac:spMkLst>
        </pc:spChg>
        <pc:picChg chg="mod">
          <ac:chgData name="Shivraj Sharma" userId="e2ac9427-934a-4679-9d2a-b77fd6c0bbbc" providerId="ADAL" clId="{977A3C01-0672-4FFD-B5CB-23A488FC63E8}" dt="2024-03-19T12:28:58.802" v="83" actId="26606"/>
          <ac:picMkLst>
            <pc:docMk/>
            <pc:sldMk cId="2027001111" sldId="284"/>
            <ac:picMk id="34" creationId="{DE59F473-6158-F04C-9316-4D72B3285739}"/>
          </ac:picMkLst>
        </pc:picChg>
      </pc:sldChg>
      <pc:sldChg chg="addSp delSp modSp add mod setBg delDesignElem">
        <pc:chgData name="Shivraj Sharma" userId="e2ac9427-934a-4679-9d2a-b77fd6c0bbbc" providerId="ADAL" clId="{977A3C01-0672-4FFD-B5CB-23A488FC63E8}" dt="2024-03-19T12:29:08.847" v="84" actId="26606"/>
        <pc:sldMkLst>
          <pc:docMk/>
          <pc:sldMk cId="943216247" sldId="285"/>
        </pc:sldMkLst>
        <pc:spChg chg="mod">
          <ac:chgData name="Shivraj Sharma" userId="e2ac9427-934a-4679-9d2a-b77fd6c0bbbc" providerId="ADAL" clId="{977A3C01-0672-4FFD-B5CB-23A488FC63E8}" dt="2024-03-19T12:29:08.847" v="84" actId="26606"/>
          <ac:spMkLst>
            <pc:docMk/>
            <pc:sldMk cId="943216247" sldId="285"/>
            <ac:spMk id="2" creationId="{AD667FBB-9183-4400-8ACB-F331A635D850}"/>
          </ac:spMkLst>
        </pc:spChg>
        <pc:spChg chg="mod">
          <ac:chgData name="Shivraj Sharma" userId="e2ac9427-934a-4679-9d2a-b77fd6c0bbbc" providerId="ADAL" clId="{977A3C01-0672-4FFD-B5CB-23A488FC63E8}" dt="2024-03-19T12:29:08.847" v="84" actId="26606"/>
          <ac:spMkLst>
            <pc:docMk/>
            <pc:sldMk cId="943216247" sldId="285"/>
            <ac:spMk id="22" creationId="{75952A37-2D94-BD47-BB0F-0A0BCDC9D018}"/>
          </ac:spMkLst>
        </pc:spChg>
        <pc:spChg chg="add">
          <ac:chgData name="Shivraj Sharma" userId="e2ac9427-934a-4679-9d2a-b77fd6c0bbbc" providerId="ADAL" clId="{977A3C01-0672-4FFD-B5CB-23A488FC63E8}" dt="2024-03-19T12:29:08.847" v="84" actId="26606"/>
          <ac:spMkLst>
            <pc:docMk/>
            <pc:sldMk cId="943216247" sldId="285"/>
            <ac:spMk id="24" creationId="{2B97F24A-32CE-4C1C-A50D-3016B394DCFB}"/>
          </ac:spMkLst>
        </pc:spChg>
        <pc:spChg chg="add">
          <ac:chgData name="Shivraj Sharma" userId="e2ac9427-934a-4679-9d2a-b77fd6c0bbbc" providerId="ADAL" clId="{977A3C01-0672-4FFD-B5CB-23A488FC63E8}" dt="2024-03-19T12:29:08.847" v="84" actId="26606"/>
          <ac:spMkLst>
            <pc:docMk/>
            <pc:sldMk cId="943216247" sldId="285"/>
            <ac:spMk id="25" creationId="{CD8B4F24-440B-49E9-B85D-733523DC064B}"/>
          </ac:spMkLst>
        </pc:spChg>
        <pc:spChg chg="del">
          <ac:chgData name="Shivraj Sharma" userId="e2ac9427-934a-4679-9d2a-b77fd6c0bbbc" providerId="ADAL" clId="{977A3C01-0672-4FFD-B5CB-23A488FC63E8}" dt="2024-03-19T12:24:02.247" v="31"/>
          <ac:spMkLst>
            <pc:docMk/>
            <pc:sldMk cId="943216247" sldId="285"/>
            <ac:spMk id="27" creationId="{BEE73255-8084-4DF9-BB0B-15EAC92E2CB9}"/>
          </ac:spMkLst>
        </pc:spChg>
        <pc:spChg chg="del">
          <ac:chgData name="Shivraj Sharma" userId="e2ac9427-934a-4679-9d2a-b77fd6c0bbbc" providerId="ADAL" clId="{977A3C01-0672-4FFD-B5CB-23A488FC63E8}" dt="2024-03-19T12:24:02.247" v="31"/>
          <ac:spMkLst>
            <pc:docMk/>
            <pc:sldMk cId="943216247" sldId="285"/>
            <ac:spMk id="29" creationId="{67048353-8981-459A-9BC6-9711CE462E06}"/>
          </ac:spMkLst>
        </pc:spChg>
        <pc:picChg chg="mod ord">
          <ac:chgData name="Shivraj Sharma" userId="e2ac9427-934a-4679-9d2a-b77fd6c0bbbc" providerId="ADAL" clId="{977A3C01-0672-4FFD-B5CB-23A488FC63E8}" dt="2024-03-19T12:29:08.847" v="84" actId="26606"/>
          <ac:picMkLst>
            <pc:docMk/>
            <pc:sldMk cId="943216247" sldId="285"/>
            <ac:picMk id="21" creationId="{99E94725-6827-9D4F-841A-D8D385A4465B}"/>
          </ac:picMkLst>
        </pc:picChg>
      </pc:sldChg>
      <pc:sldChg chg="addSp delSp modSp add mod setBg delDesignElem">
        <pc:chgData name="Shivraj Sharma" userId="e2ac9427-934a-4679-9d2a-b77fd6c0bbbc" providerId="ADAL" clId="{977A3C01-0672-4FFD-B5CB-23A488FC63E8}" dt="2024-03-19T12:29:13.856" v="85" actId="26606"/>
        <pc:sldMkLst>
          <pc:docMk/>
          <pc:sldMk cId="551343542" sldId="299"/>
        </pc:sldMkLst>
        <pc:spChg chg="mod">
          <ac:chgData name="Shivraj Sharma" userId="e2ac9427-934a-4679-9d2a-b77fd6c0bbbc" providerId="ADAL" clId="{977A3C01-0672-4FFD-B5CB-23A488FC63E8}" dt="2024-03-19T12:29:13.856" v="85" actId="26606"/>
          <ac:spMkLst>
            <pc:docMk/>
            <pc:sldMk cId="551343542" sldId="299"/>
            <ac:spMk id="21" creationId="{441D2D50-E148-B141-BABA-249C53B8AA0D}"/>
          </ac:spMkLst>
        </pc:spChg>
        <pc:spChg chg="del">
          <ac:chgData name="Shivraj Sharma" userId="e2ac9427-934a-4679-9d2a-b77fd6c0bbbc" providerId="ADAL" clId="{977A3C01-0672-4FFD-B5CB-23A488FC63E8}" dt="2024-03-19T12:24:02.247" v="31"/>
          <ac:spMkLst>
            <pc:docMk/>
            <pc:sldMk cId="551343542" sldId="299"/>
            <ac:spMk id="26" creationId="{23962611-DFD5-4092-AAFD-559E3DFCE2C9}"/>
          </ac:spMkLst>
        </pc:spChg>
        <pc:spChg chg="add">
          <ac:chgData name="Shivraj Sharma" userId="e2ac9427-934a-4679-9d2a-b77fd6c0bbbc" providerId="ADAL" clId="{977A3C01-0672-4FFD-B5CB-23A488FC63E8}" dt="2024-03-19T12:29:13.856" v="85" actId="26606"/>
          <ac:spMkLst>
            <pc:docMk/>
            <pc:sldMk cId="551343542" sldId="299"/>
            <ac:spMk id="27" creationId="{9B7AD9F6-8CE7-4299-8FC6-328F4DCD3FF9}"/>
          </ac:spMkLst>
        </pc:spChg>
        <pc:spChg chg="add">
          <ac:chgData name="Shivraj Sharma" userId="e2ac9427-934a-4679-9d2a-b77fd6c0bbbc" providerId="ADAL" clId="{977A3C01-0672-4FFD-B5CB-23A488FC63E8}" dt="2024-03-19T12:29:13.856" v="85" actId="26606"/>
          <ac:spMkLst>
            <pc:docMk/>
            <pc:sldMk cId="551343542" sldId="299"/>
            <ac:spMk id="29" creationId="{F49775AF-8896-43EE-92C6-83497D6DC56F}"/>
          </ac:spMkLst>
        </pc:spChg>
        <pc:picChg chg="add">
          <ac:chgData name="Shivraj Sharma" userId="e2ac9427-934a-4679-9d2a-b77fd6c0bbbc" providerId="ADAL" clId="{977A3C01-0672-4FFD-B5CB-23A488FC63E8}" dt="2024-03-19T12:29:13.856" v="85" actId="26606"/>
          <ac:picMkLst>
            <pc:docMk/>
            <pc:sldMk cId="551343542" sldId="299"/>
            <ac:picMk id="23" creationId="{2BE328F4-793B-2630-BEBE-C73DAC8FBE47}"/>
          </ac:picMkLst>
        </pc:picChg>
        <pc:picChg chg="del">
          <ac:chgData name="Shivraj Sharma" userId="e2ac9427-934a-4679-9d2a-b77fd6c0bbbc" providerId="ADAL" clId="{977A3C01-0672-4FFD-B5CB-23A488FC63E8}" dt="2024-03-19T12:24:02.247" v="31"/>
          <ac:picMkLst>
            <pc:docMk/>
            <pc:sldMk cId="551343542" sldId="299"/>
            <ac:picMk id="28" creationId="{2270F1FA-0425-408F-9861-80BF5AFB276D}"/>
          </ac:picMkLst>
        </pc:picChg>
      </pc:sldChg>
      <pc:sldChg chg="addSp delSp modSp add mod setBg delDesignElem">
        <pc:chgData name="Shivraj Sharma" userId="e2ac9427-934a-4679-9d2a-b77fd6c0bbbc" providerId="ADAL" clId="{977A3C01-0672-4FFD-B5CB-23A488FC63E8}" dt="2024-03-19T12:25:48.174" v="53" actId="26606"/>
        <pc:sldMkLst>
          <pc:docMk/>
          <pc:sldMk cId="2539203026" sldId="301"/>
        </pc:sldMkLst>
        <pc:spChg chg="mod">
          <ac:chgData name="Shivraj Sharma" userId="e2ac9427-934a-4679-9d2a-b77fd6c0bbbc" providerId="ADAL" clId="{977A3C01-0672-4FFD-B5CB-23A488FC63E8}" dt="2024-03-19T12:25:48.174" v="53" actId="26606"/>
          <ac:spMkLst>
            <pc:docMk/>
            <pc:sldMk cId="2539203026" sldId="301"/>
            <ac:spMk id="2" creationId="{D2F0968C-AE8C-4DCB-BB3A-633390ACC9D2}"/>
          </ac:spMkLst>
        </pc:spChg>
        <pc:spChg chg="mod">
          <ac:chgData name="Shivraj Sharma" userId="e2ac9427-934a-4679-9d2a-b77fd6c0bbbc" providerId="ADAL" clId="{977A3C01-0672-4FFD-B5CB-23A488FC63E8}" dt="2024-03-19T12:25:48.174" v="53" actId="26606"/>
          <ac:spMkLst>
            <pc:docMk/>
            <pc:sldMk cId="2539203026" sldId="301"/>
            <ac:spMk id="21" creationId="{A35FBD0B-6798-2545-BF09-A9D98018A403}"/>
          </ac:spMkLst>
        </pc:spChg>
        <pc:spChg chg="mod">
          <ac:chgData name="Shivraj Sharma" userId="e2ac9427-934a-4679-9d2a-b77fd6c0bbbc" providerId="ADAL" clId="{977A3C01-0672-4FFD-B5CB-23A488FC63E8}" dt="2024-03-19T12:25:48.174" v="53" actId="26606"/>
          <ac:spMkLst>
            <pc:docMk/>
            <pc:sldMk cId="2539203026" sldId="301"/>
            <ac:spMk id="30" creationId="{7A066506-C3BA-D040-AFD5-29903DDE3119}"/>
          </ac:spMkLst>
        </pc:spChg>
        <pc:spChg chg="del">
          <ac:chgData name="Shivraj Sharma" userId="e2ac9427-934a-4679-9d2a-b77fd6c0bbbc" providerId="ADAL" clId="{977A3C01-0672-4FFD-B5CB-23A488FC63E8}" dt="2024-03-19T12:24:02.247" v="31"/>
          <ac:spMkLst>
            <pc:docMk/>
            <pc:sldMk cId="2539203026" sldId="301"/>
            <ac:spMk id="41" creationId="{2CCAFB3E-E6E2-4587-A5FC-061F9AED9AF2}"/>
          </ac:spMkLst>
        </pc:spChg>
        <pc:spChg chg="del">
          <ac:chgData name="Shivraj Sharma" userId="e2ac9427-934a-4679-9d2a-b77fd6c0bbbc" providerId="ADAL" clId="{977A3C01-0672-4FFD-B5CB-23A488FC63E8}" dt="2024-03-19T12:24:02.247" v="31"/>
          <ac:spMkLst>
            <pc:docMk/>
            <pc:sldMk cId="2539203026" sldId="301"/>
            <ac:spMk id="42" creationId="{640086A0-762B-44EE-AA70-A7268A72ACC3}"/>
          </ac:spMkLst>
        </pc:spChg>
        <pc:spChg chg="add del">
          <ac:chgData name="Shivraj Sharma" userId="e2ac9427-934a-4679-9d2a-b77fd6c0bbbc" providerId="ADAL" clId="{977A3C01-0672-4FFD-B5CB-23A488FC63E8}" dt="2024-03-19T12:25:40.847" v="48" actId="26606"/>
          <ac:spMkLst>
            <pc:docMk/>
            <pc:sldMk cId="2539203026" sldId="301"/>
            <ac:spMk id="45" creationId="{AB8C311F-7253-4AED-9701-7FC0708C41C7}"/>
          </ac:spMkLst>
        </pc:spChg>
        <pc:spChg chg="add del">
          <ac:chgData name="Shivraj Sharma" userId="e2ac9427-934a-4679-9d2a-b77fd6c0bbbc" providerId="ADAL" clId="{977A3C01-0672-4FFD-B5CB-23A488FC63E8}" dt="2024-03-19T12:25:40.847" v="48" actId="26606"/>
          <ac:spMkLst>
            <pc:docMk/>
            <pc:sldMk cId="2539203026" sldId="301"/>
            <ac:spMk id="47" creationId="{E2384209-CB15-4CDF-9D31-C44FD9A3F20D}"/>
          </ac:spMkLst>
        </pc:spChg>
        <pc:spChg chg="add del">
          <ac:chgData name="Shivraj Sharma" userId="e2ac9427-934a-4679-9d2a-b77fd6c0bbbc" providerId="ADAL" clId="{977A3C01-0672-4FFD-B5CB-23A488FC63E8}" dt="2024-03-19T12:25:40.847" v="48" actId="26606"/>
          <ac:spMkLst>
            <pc:docMk/>
            <pc:sldMk cId="2539203026" sldId="301"/>
            <ac:spMk id="49" creationId="{2633B3B5-CC90-43F0-8714-D31D1F3F0209}"/>
          </ac:spMkLst>
        </pc:spChg>
        <pc:spChg chg="add del">
          <ac:chgData name="Shivraj Sharma" userId="e2ac9427-934a-4679-9d2a-b77fd6c0bbbc" providerId="ADAL" clId="{977A3C01-0672-4FFD-B5CB-23A488FC63E8}" dt="2024-03-19T12:25:40.847" v="48" actId="26606"/>
          <ac:spMkLst>
            <pc:docMk/>
            <pc:sldMk cId="2539203026" sldId="301"/>
            <ac:spMk id="51" creationId="{A8D57A06-A426-446D-B02C-A2DC6B62E45E}"/>
          </ac:spMkLst>
        </pc:spChg>
        <pc:spChg chg="add del">
          <ac:chgData name="Shivraj Sharma" userId="e2ac9427-934a-4679-9d2a-b77fd6c0bbbc" providerId="ADAL" clId="{977A3C01-0672-4FFD-B5CB-23A488FC63E8}" dt="2024-03-19T12:25:44.924" v="50" actId="26606"/>
          <ac:spMkLst>
            <pc:docMk/>
            <pc:sldMk cId="2539203026" sldId="301"/>
            <ac:spMk id="53" creationId="{2D2B266D-3625-4584-A5C3-7D3F672CFF30}"/>
          </ac:spMkLst>
        </pc:spChg>
        <pc:spChg chg="add del">
          <ac:chgData name="Shivraj Sharma" userId="e2ac9427-934a-4679-9d2a-b77fd6c0bbbc" providerId="ADAL" clId="{977A3C01-0672-4FFD-B5CB-23A488FC63E8}" dt="2024-03-19T12:25:44.924" v="50" actId="26606"/>
          <ac:spMkLst>
            <pc:docMk/>
            <pc:sldMk cId="2539203026" sldId="301"/>
            <ac:spMk id="54" creationId="{A5D2A5D1-BA0D-47D3-B051-DA7743C46E28}"/>
          </ac:spMkLst>
        </pc:spChg>
        <pc:spChg chg="add del">
          <ac:chgData name="Shivraj Sharma" userId="e2ac9427-934a-4679-9d2a-b77fd6c0bbbc" providerId="ADAL" clId="{977A3C01-0672-4FFD-B5CB-23A488FC63E8}" dt="2024-03-19T12:25:48.036" v="52" actId="26606"/>
          <ac:spMkLst>
            <pc:docMk/>
            <pc:sldMk cId="2539203026" sldId="301"/>
            <ac:spMk id="56" creationId="{01D0AF59-99C3-4251-AB9A-C966C6AD4400}"/>
          </ac:spMkLst>
        </pc:spChg>
        <pc:spChg chg="add del">
          <ac:chgData name="Shivraj Sharma" userId="e2ac9427-934a-4679-9d2a-b77fd6c0bbbc" providerId="ADAL" clId="{977A3C01-0672-4FFD-B5CB-23A488FC63E8}" dt="2024-03-19T12:25:48.036" v="52" actId="26606"/>
          <ac:spMkLst>
            <pc:docMk/>
            <pc:sldMk cId="2539203026" sldId="301"/>
            <ac:spMk id="57" creationId="{1855405F-37A2-4869-9154-F8BE3BECE6C3}"/>
          </ac:spMkLst>
        </pc:spChg>
        <pc:spChg chg="add">
          <ac:chgData name="Shivraj Sharma" userId="e2ac9427-934a-4679-9d2a-b77fd6c0bbbc" providerId="ADAL" clId="{977A3C01-0672-4FFD-B5CB-23A488FC63E8}" dt="2024-03-19T12:25:48.174" v="53" actId="26606"/>
          <ac:spMkLst>
            <pc:docMk/>
            <pc:sldMk cId="2539203026" sldId="301"/>
            <ac:spMk id="59" creationId="{86FF76B9-219D-4469-AF87-0236D29032F1}"/>
          </ac:spMkLst>
        </pc:spChg>
        <pc:spChg chg="add">
          <ac:chgData name="Shivraj Sharma" userId="e2ac9427-934a-4679-9d2a-b77fd6c0bbbc" providerId="ADAL" clId="{977A3C01-0672-4FFD-B5CB-23A488FC63E8}" dt="2024-03-19T12:25:48.174" v="53" actId="26606"/>
          <ac:spMkLst>
            <pc:docMk/>
            <pc:sldMk cId="2539203026" sldId="301"/>
            <ac:spMk id="62" creationId="{2E80C965-DB6D-4F81-9E9E-B027384D0BD6}"/>
          </ac:spMkLst>
        </pc:spChg>
        <pc:spChg chg="add">
          <ac:chgData name="Shivraj Sharma" userId="e2ac9427-934a-4679-9d2a-b77fd6c0bbbc" providerId="ADAL" clId="{977A3C01-0672-4FFD-B5CB-23A488FC63E8}" dt="2024-03-19T12:25:48.174" v="53" actId="26606"/>
          <ac:spMkLst>
            <pc:docMk/>
            <pc:sldMk cId="2539203026" sldId="301"/>
            <ac:spMk id="63" creationId="{633C5E46-DAC5-4661-9C87-22B08E2A512F}"/>
          </ac:spMkLst>
        </pc:spChg>
        <pc:grpChg chg="add">
          <ac:chgData name="Shivraj Sharma" userId="e2ac9427-934a-4679-9d2a-b77fd6c0bbbc" providerId="ADAL" clId="{977A3C01-0672-4FFD-B5CB-23A488FC63E8}" dt="2024-03-19T12:25:48.174" v="53" actId="26606"/>
          <ac:grpSpMkLst>
            <pc:docMk/>
            <pc:sldMk cId="2539203026" sldId="301"/>
            <ac:grpSpMk id="60" creationId="{DB88BD78-87E1-424D-B479-C37D8E41B12E}"/>
          </ac:grpSpMkLst>
        </pc:grpChg>
        <pc:graphicFrameChg chg="mod modGraphic">
          <ac:chgData name="Shivraj Sharma" userId="e2ac9427-934a-4679-9d2a-b77fd6c0bbbc" providerId="ADAL" clId="{977A3C01-0672-4FFD-B5CB-23A488FC63E8}" dt="2024-03-19T12:25:48.174" v="53" actId="26606"/>
          <ac:graphicFrameMkLst>
            <pc:docMk/>
            <pc:sldMk cId="2539203026" sldId="301"/>
            <ac:graphicFrameMk id="24" creationId="{4D109D1C-0991-B547-9D98-A86FCDC7AB74}"/>
          </ac:graphicFrameMkLst>
        </pc:graphicFrameChg>
        <pc:picChg chg="del">
          <ac:chgData name="Shivraj Sharma" userId="e2ac9427-934a-4679-9d2a-b77fd6c0bbbc" providerId="ADAL" clId="{977A3C01-0672-4FFD-B5CB-23A488FC63E8}" dt="2024-03-19T12:24:02.247" v="31"/>
          <ac:picMkLst>
            <pc:docMk/>
            <pc:sldMk cId="2539203026" sldId="301"/>
            <ac:picMk id="31" creationId="{5975841F-9161-4650-BCE5-20FFE7E29615}"/>
          </ac:picMkLst>
        </pc:picChg>
        <pc:picChg chg="mod">
          <ac:chgData name="Shivraj Sharma" userId="e2ac9427-934a-4679-9d2a-b77fd6c0bbbc" providerId="ADAL" clId="{977A3C01-0672-4FFD-B5CB-23A488FC63E8}" dt="2024-03-19T12:25:48.174" v="53" actId="26606"/>
          <ac:picMkLst>
            <pc:docMk/>
            <pc:sldMk cId="2539203026" sldId="301"/>
            <ac:picMk id="40" creationId="{7AAAC9C3-14DF-404E-874A-A3D80EFD4C63}"/>
          </ac:picMkLst>
        </pc:picChg>
      </pc:sldChg>
      <pc:sldChg chg="addSp delSp modSp add mod setBg delDesignElem">
        <pc:chgData name="Shivraj Sharma" userId="e2ac9427-934a-4679-9d2a-b77fd6c0bbbc" providerId="ADAL" clId="{977A3C01-0672-4FFD-B5CB-23A488FC63E8}" dt="2024-03-19T12:28:22.289" v="77" actId="12"/>
        <pc:sldMkLst>
          <pc:docMk/>
          <pc:sldMk cId="1358992592" sldId="302"/>
        </pc:sldMkLst>
        <pc:spChg chg="mod">
          <ac:chgData name="Shivraj Sharma" userId="e2ac9427-934a-4679-9d2a-b77fd6c0bbbc" providerId="ADAL" clId="{977A3C01-0672-4FFD-B5CB-23A488FC63E8}" dt="2024-03-19T12:27:52.116" v="65" actId="26606"/>
          <ac:spMkLst>
            <pc:docMk/>
            <pc:sldMk cId="1358992592" sldId="302"/>
            <ac:spMk id="21" creationId="{EBBFA3FD-9945-7540-83BC-085461832A67}"/>
          </ac:spMkLst>
        </pc:spChg>
        <pc:spChg chg="mod">
          <ac:chgData name="Shivraj Sharma" userId="e2ac9427-934a-4679-9d2a-b77fd6c0bbbc" providerId="ADAL" clId="{977A3C01-0672-4FFD-B5CB-23A488FC63E8}" dt="2024-03-19T12:28:22.289" v="77" actId="12"/>
          <ac:spMkLst>
            <pc:docMk/>
            <pc:sldMk cId="1358992592" sldId="302"/>
            <ac:spMk id="23" creationId="{52148817-E92A-7948-8EA6-0A5B3BD6CD6F}"/>
          </ac:spMkLst>
        </pc:spChg>
        <pc:spChg chg="add">
          <ac:chgData name="Shivraj Sharma" userId="e2ac9427-934a-4679-9d2a-b77fd6c0bbbc" providerId="ADAL" clId="{977A3C01-0672-4FFD-B5CB-23A488FC63E8}" dt="2024-03-19T12:27:52.116" v="65" actId="26606"/>
          <ac:spMkLst>
            <pc:docMk/>
            <pc:sldMk cId="1358992592" sldId="302"/>
            <ac:spMk id="28" creationId="{100EDD19-6802-4EC3-95CE-CFFAB042CFD6}"/>
          </ac:spMkLst>
        </pc:spChg>
        <pc:spChg chg="add">
          <ac:chgData name="Shivraj Sharma" userId="e2ac9427-934a-4679-9d2a-b77fd6c0bbbc" providerId="ADAL" clId="{977A3C01-0672-4FFD-B5CB-23A488FC63E8}" dt="2024-03-19T12:27:52.116" v="65" actId="26606"/>
          <ac:spMkLst>
            <pc:docMk/>
            <pc:sldMk cId="1358992592" sldId="302"/>
            <ac:spMk id="30" creationId="{DB17E863-922E-4C26-BD64-E8FD41D28661}"/>
          </ac:spMkLst>
        </pc:spChg>
        <pc:spChg chg="del">
          <ac:chgData name="Shivraj Sharma" userId="e2ac9427-934a-4679-9d2a-b77fd6c0bbbc" providerId="ADAL" clId="{977A3C01-0672-4FFD-B5CB-23A488FC63E8}" dt="2024-03-19T12:24:02.247" v="31"/>
          <ac:spMkLst>
            <pc:docMk/>
            <pc:sldMk cId="1358992592" sldId="302"/>
            <ac:spMk id="192" creationId="{F4C0B10B-D2C4-4A54-AFAD-3D27DF88BB37}"/>
          </ac:spMkLst>
        </pc:spChg>
        <pc:grpChg chg="del">
          <ac:chgData name="Shivraj Sharma" userId="e2ac9427-934a-4679-9d2a-b77fd6c0bbbc" providerId="ADAL" clId="{977A3C01-0672-4FFD-B5CB-23A488FC63E8}" dt="2024-03-19T12:24:02.247" v="31"/>
          <ac:grpSpMkLst>
            <pc:docMk/>
            <pc:sldMk cId="1358992592" sldId="302"/>
            <ac:grpSpMk id="193" creationId="{B6BADB90-C74B-40D6-86DC-503F65FCE8DC}"/>
          </ac:grpSpMkLst>
        </pc:grpChg>
      </pc:sldChg>
      <pc:sldChg chg="delSp add del setBg delDesignElem">
        <pc:chgData name="Shivraj Sharma" userId="e2ac9427-934a-4679-9d2a-b77fd6c0bbbc" providerId="ADAL" clId="{977A3C01-0672-4FFD-B5CB-23A488FC63E8}" dt="2024-03-19T12:24:06.493" v="32" actId="47"/>
        <pc:sldMkLst>
          <pc:docMk/>
          <pc:sldMk cId="3141866412" sldId="330"/>
        </pc:sldMkLst>
        <pc:spChg chg="del">
          <ac:chgData name="Shivraj Sharma" userId="e2ac9427-934a-4679-9d2a-b77fd6c0bbbc" providerId="ADAL" clId="{977A3C01-0672-4FFD-B5CB-23A488FC63E8}" dt="2024-03-19T12:24:02.247" v="31"/>
          <ac:spMkLst>
            <pc:docMk/>
            <pc:sldMk cId="3141866412" sldId="330"/>
            <ac:spMk id="4" creationId="{934F1179-B481-4F9E-BCA3-AFB972070F83}"/>
          </ac:spMkLst>
        </pc:spChg>
        <pc:spChg chg="del">
          <ac:chgData name="Shivraj Sharma" userId="e2ac9427-934a-4679-9d2a-b77fd6c0bbbc" providerId="ADAL" clId="{977A3C01-0672-4FFD-B5CB-23A488FC63E8}" dt="2024-03-19T12:24:02.247" v="31"/>
          <ac:spMkLst>
            <pc:docMk/>
            <pc:sldMk cId="3141866412" sldId="330"/>
            <ac:spMk id="5" creationId="{827DC2C4-B485-428A-BF4A-472D2967F47F}"/>
          </ac:spMkLst>
        </pc:spChg>
        <pc:spChg chg="del">
          <ac:chgData name="Shivraj Sharma" userId="e2ac9427-934a-4679-9d2a-b77fd6c0bbbc" providerId="ADAL" clId="{977A3C01-0672-4FFD-B5CB-23A488FC63E8}" dt="2024-03-19T12:24:02.247" v="31"/>
          <ac:spMkLst>
            <pc:docMk/>
            <pc:sldMk cId="3141866412" sldId="330"/>
            <ac:spMk id="6" creationId="{EE04B5EB-F158-4507-90DD-BD23620C7CC9}"/>
          </ac:spMkLst>
        </pc:spChg>
      </pc:sldChg>
      <pc:sldChg chg="delSp add del setBg delDesignElem">
        <pc:chgData name="Shivraj Sharma" userId="e2ac9427-934a-4679-9d2a-b77fd6c0bbbc" providerId="ADAL" clId="{977A3C01-0672-4FFD-B5CB-23A488FC63E8}" dt="2024-03-19T12:24:07.763" v="33" actId="47"/>
        <pc:sldMkLst>
          <pc:docMk/>
          <pc:sldMk cId="2426134690" sldId="331"/>
        </pc:sldMkLst>
        <pc:spChg chg="del">
          <ac:chgData name="Shivraj Sharma" userId="e2ac9427-934a-4679-9d2a-b77fd6c0bbbc" providerId="ADAL" clId="{977A3C01-0672-4FFD-B5CB-23A488FC63E8}" dt="2024-03-19T12:24:02.247" v="31"/>
          <ac:spMkLst>
            <pc:docMk/>
            <pc:sldMk cId="2426134690" sldId="331"/>
            <ac:spMk id="6" creationId="{47942995-B07F-4636-9A06-C6A104B260A8}"/>
          </ac:spMkLst>
        </pc:spChg>
        <pc:spChg chg="del">
          <ac:chgData name="Shivraj Sharma" userId="e2ac9427-934a-4679-9d2a-b77fd6c0bbbc" providerId="ADAL" clId="{977A3C01-0672-4FFD-B5CB-23A488FC63E8}" dt="2024-03-19T12:24:02.247" v="31"/>
          <ac:spMkLst>
            <pc:docMk/>
            <pc:sldMk cId="2426134690" sldId="331"/>
            <ac:spMk id="8" creationId="{B81933D1-5615-42C7-9C0B-4EB7105CCE2D}"/>
          </ac:spMkLst>
        </pc:spChg>
        <pc:spChg chg="del">
          <ac:chgData name="Shivraj Sharma" userId="e2ac9427-934a-4679-9d2a-b77fd6c0bbbc" providerId="ADAL" clId="{977A3C01-0672-4FFD-B5CB-23A488FC63E8}" dt="2024-03-19T12:24:02.247" v="31"/>
          <ac:spMkLst>
            <pc:docMk/>
            <pc:sldMk cId="2426134690" sldId="331"/>
            <ac:spMk id="10" creationId="{19C9EAEA-39D0-4B0E-A0EB-51E7B26740B1}"/>
          </ac:spMkLst>
        </pc:spChg>
        <pc:grpChg chg="del">
          <ac:chgData name="Shivraj Sharma" userId="e2ac9427-934a-4679-9d2a-b77fd6c0bbbc" providerId="ADAL" clId="{977A3C01-0672-4FFD-B5CB-23A488FC63E8}" dt="2024-03-19T12:24:02.247" v="31"/>
          <ac:grpSpMkLst>
            <pc:docMk/>
            <pc:sldMk cId="2426134690" sldId="331"/>
            <ac:grpSpMk id="7" creationId="{032D8612-31EB-44CF-A1D0-14FD4C705424}"/>
          </ac:grpSpMkLst>
        </pc:grpChg>
      </pc:sldChg>
      <pc:sldChg chg="addSp delSp modSp add mod setBg addAnim delDesignElem">
        <pc:chgData name="Shivraj Sharma" userId="e2ac9427-934a-4679-9d2a-b77fd6c0bbbc" providerId="ADAL" clId="{977A3C01-0672-4FFD-B5CB-23A488FC63E8}" dt="2024-03-19T12:24:21.542" v="35"/>
        <pc:sldMkLst>
          <pc:docMk/>
          <pc:sldMk cId="2615884236" sldId="332"/>
        </pc:sldMkLst>
        <pc:spChg chg="mod">
          <ac:chgData name="Shivraj Sharma" userId="e2ac9427-934a-4679-9d2a-b77fd6c0bbbc" providerId="ADAL" clId="{977A3C01-0672-4FFD-B5CB-23A488FC63E8}" dt="2024-03-19T12:24:21.534" v="34" actId="26606"/>
          <ac:spMkLst>
            <pc:docMk/>
            <pc:sldMk cId="2615884236" sldId="332"/>
            <ac:spMk id="4" creationId="{C961F5C4-2E42-2E4D-BBC6-DCD4D0B433D5}"/>
          </ac:spMkLst>
        </pc:spChg>
        <pc:spChg chg="add">
          <ac:chgData name="Shivraj Sharma" userId="e2ac9427-934a-4679-9d2a-b77fd6c0bbbc" providerId="ADAL" clId="{977A3C01-0672-4FFD-B5CB-23A488FC63E8}" dt="2024-03-19T12:24:21.534" v="34" actId="26606"/>
          <ac:spMkLst>
            <pc:docMk/>
            <pc:sldMk cId="2615884236" sldId="332"/>
            <ac:spMk id="10" creationId="{9B7AD9F6-8CE7-4299-8FC6-328F4DCD3FF9}"/>
          </ac:spMkLst>
        </pc:spChg>
        <pc:spChg chg="add">
          <ac:chgData name="Shivraj Sharma" userId="e2ac9427-934a-4679-9d2a-b77fd6c0bbbc" providerId="ADAL" clId="{977A3C01-0672-4FFD-B5CB-23A488FC63E8}" dt="2024-03-19T12:24:21.534" v="34" actId="26606"/>
          <ac:spMkLst>
            <pc:docMk/>
            <pc:sldMk cId="2615884236" sldId="332"/>
            <ac:spMk id="12" creationId="{F49775AF-8896-43EE-92C6-83497D6DC56F}"/>
          </ac:spMkLst>
        </pc:spChg>
        <pc:spChg chg="del">
          <ac:chgData name="Shivraj Sharma" userId="e2ac9427-934a-4679-9d2a-b77fd6c0bbbc" providerId="ADAL" clId="{977A3C01-0672-4FFD-B5CB-23A488FC63E8}" dt="2024-03-19T12:24:02.247" v="31"/>
          <ac:spMkLst>
            <pc:docMk/>
            <pc:sldMk cId="2615884236" sldId="332"/>
            <ac:spMk id="53" creationId="{4522B21E-B2B9-4C72-9A71-C87EFD137480}"/>
          </ac:spMkLst>
        </pc:spChg>
        <pc:spChg chg="del">
          <ac:chgData name="Shivraj Sharma" userId="e2ac9427-934a-4679-9d2a-b77fd6c0bbbc" providerId="ADAL" clId="{977A3C01-0672-4FFD-B5CB-23A488FC63E8}" dt="2024-03-19T12:24:02.247" v="31"/>
          <ac:spMkLst>
            <pc:docMk/>
            <pc:sldMk cId="2615884236" sldId="332"/>
            <ac:spMk id="55" creationId="{5EB7D2A2-F448-44D4-938C-DC84CBCB3B1E}"/>
          </ac:spMkLst>
        </pc:spChg>
        <pc:spChg chg="del">
          <ac:chgData name="Shivraj Sharma" userId="e2ac9427-934a-4679-9d2a-b77fd6c0bbbc" providerId="ADAL" clId="{977A3C01-0672-4FFD-B5CB-23A488FC63E8}" dt="2024-03-19T12:24:02.247" v="31"/>
          <ac:spMkLst>
            <pc:docMk/>
            <pc:sldMk cId="2615884236" sldId="332"/>
            <ac:spMk id="57" creationId="{871AEA07-1E14-44B4-8E55-64EF049CD66F}"/>
          </ac:spMkLst>
        </pc:spChg>
        <pc:picChg chg="add">
          <ac:chgData name="Shivraj Sharma" userId="e2ac9427-934a-4679-9d2a-b77fd6c0bbbc" providerId="ADAL" clId="{977A3C01-0672-4FFD-B5CB-23A488FC63E8}" dt="2024-03-19T12:24:21.534" v="34" actId="26606"/>
          <ac:picMkLst>
            <pc:docMk/>
            <pc:sldMk cId="2615884236" sldId="332"/>
            <ac:picMk id="6" creationId="{4319B9B0-FFCB-7DA0-CA3A-587201DABAA0}"/>
          </ac:picMkLst>
        </pc:picChg>
        <pc:cxnChg chg="del">
          <ac:chgData name="Shivraj Sharma" userId="e2ac9427-934a-4679-9d2a-b77fd6c0bbbc" providerId="ADAL" clId="{977A3C01-0672-4FFD-B5CB-23A488FC63E8}" dt="2024-03-19T12:24:02.247" v="31"/>
          <ac:cxnSpMkLst>
            <pc:docMk/>
            <pc:sldMk cId="2615884236" sldId="332"/>
            <ac:cxnSpMk id="59" creationId="{F7C8EA93-3210-4C62-99E9-153C275E3A87}"/>
          </ac:cxnSpMkLst>
        </pc:cxnChg>
      </pc:sldChg>
      <pc:sldChg chg="addSp delSp modSp add mod setBg delDesignElem">
        <pc:chgData name="Shivraj Sharma" userId="e2ac9427-934a-4679-9d2a-b77fd6c0bbbc" providerId="ADAL" clId="{977A3C01-0672-4FFD-B5CB-23A488FC63E8}" dt="2024-03-19T12:25:29.628" v="46" actId="5793"/>
        <pc:sldMkLst>
          <pc:docMk/>
          <pc:sldMk cId="1779983471" sldId="333"/>
        </pc:sldMkLst>
        <pc:spChg chg="mod">
          <ac:chgData name="Shivraj Sharma" userId="e2ac9427-934a-4679-9d2a-b77fd6c0bbbc" providerId="ADAL" clId="{977A3C01-0672-4FFD-B5CB-23A488FC63E8}" dt="2024-03-19T12:25:29.628" v="46" actId="5793"/>
          <ac:spMkLst>
            <pc:docMk/>
            <pc:sldMk cId="1779983471" sldId="333"/>
            <ac:spMk id="21" creationId="{42F77827-F2BC-5641-BC16-4930E1DF5993}"/>
          </ac:spMkLst>
        </pc:spChg>
        <pc:spChg chg="mod">
          <ac:chgData name="Shivraj Sharma" userId="e2ac9427-934a-4679-9d2a-b77fd6c0bbbc" providerId="ADAL" clId="{977A3C01-0672-4FFD-B5CB-23A488FC63E8}" dt="2024-03-19T12:25:26.562" v="45" actId="26606"/>
          <ac:spMkLst>
            <pc:docMk/>
            <pc:sldMk cId="1779983471" sldId="333"/>
            <ac:spMk id="22" creationId="{CCE6E2BE-C8D0-F04E-BEE7-668BB933C890}"/>
          </ac:spMkLst>
        </pc:spChg>
        <pc:spChg chg="add">
          <ac:chgData name="Shivraj Sharma" userId="e2ac9427-934a-4679-9d2a-b77fd6c0bbbc" providerId="ADAL" clId="{977A3C01-0672-4FFD-B5CB-23A488FC63E8}" dt="2024-03-19T12:25:26.562" v="45" actId="26606"/>
          <ac:spMkLst>
            <pc:docMk/>
            <pc:sldMk cId="1779983471" sldId="333"/>
            <ac:spMk id="29" creationId="{45D37F4E-DDB4-456B-97E0-9937730A039F}"/>
          </ac:spMkLst>
        </pc:spChg>
        <pc:spChg chg="add">
          <ac:chgData name="Shivraj Sharma" userId="e2ac9427-934a-4679-9d2a-b77fd6c0bbbc" providerId="ADAL" clId="{977A3C01-0672-4FFD-B5CB-23A488FC63E8}" dt="2024-03-19T12:25:26.562" v="45" actId="26606"/>
          <ac:spMkLst>
            <pc:docMk/>
            <pc:sldMk cId="1779983471" sldId="333"/>
            <ac:spMk id="31" creationId="{B2DD41CD-8F47-4F56-AD12-4E2FF7696987}"/>
          </ac:spMkLst>
        </pc:spChg>
        <pc:spChg chg="del">
          <ac:chgData name="Shivraj Sharma" userId="e2ac9427-934a-4679-9d2a-b77fd6c0bbbc" providerId="ADAL" clId="{977A3C01-0672-4FFD-B5CB-23A488FC63E8}" dt="2024-03-19T12:24:02.247" v="31"/>
          <ac:spMkLst>
            <pc:docMk/>
            <pc:sldMk cId="1779983471" sldId="333"/>
            <ac:spMk id="33" creationId="{201CC55D-ED54-4C5C-95E6-10947BD1103B}"/>
          </ac:spMkLst>
        </pc:spChg>
        <pc:spChg chg="del">
          <ac:chgData name="Shivraj Sharma" userId="e2ac9427-934a-4679-9d2a-b77fd6c0bbbc" providerId="ADAL" clId="{977A3C01-0672-4FFD-B5CB-23A488FC63E8}" dt="2024-03-19T12:24:02.247" v="31"/>
          <ac:spMkLst>
            <pc:docMk/>
            <pc:sldMk cId="1779983471" sldId="333"/>
            <ac:spMk id="39" creationId="{3873B707-463F-40B0-8227-E8CC6C67EB25}"/>
          </ac:spMkLst>
        </pc:spChg>
        <pc:spChg chg="del">
          <ac:chgData name="Shivraj Sharma" userId="e2ac9427-934a-4679-9d2a-b77fd6c0bbbc" providerId="ADAL" clId="{977A3C01-0672-4FFD-B5CB-23A488FC63E8}" dt="2024-03-19T12:24:02.247" v="31"/>
          <ac:spMkLst>
            <pc:docMk/>
            <pc:sldMk cId="1779983471" sldId="333"/>
            <ac:spMk id="41" creationId="{C13237C8-E62C-4F0D-A318-BD6FB6C2D138}"/>
          </ac:spMkLst>
        </pc:spChg>
        <pc:spChg chg="del">
          <ac:chgData name="Shivraj Sharma" userId="e2ac9427-934a-4679-9d2a-b77fd6c0bbbc" providerId="ADAL" clId="{977A3C01-0672-4FFD-B5CB-23A488FC63E8}" dt="2024-03-19T12:24:02.247" v="31"/>
          <ac:spMkLst>
            <pc:docMk/>
            <pc:sldMk cId="1779983471" sldId="333"/>
            <ac:spMk id="43" creationId="{19C9EAEA-39D0-4B0E-A0EB-51E7B26740B1}"/>
          </ac:spMkLst>
        </pc:spChg>
        <pc:grpChg chg="del">
          <ac:chgData name="Shivraj Sharma" userId="e2ac9427-934a-4679-9d2a-b77fd6c0bbbc" providerId="ADAL" clId="{977A3C01-0672-4FFD-B5CB-23A488FC63E8}" dt="2024-03-19T12:24:02.247" v="31"/>
          <ac:grpSpMkLst>
            <pc:docMk/>
            <pc:sldMk cId="1779983471" sldId="333"/>
            <ac:grpSpMk id="35" creationId="{1DE889C7-FAD6-4397-98E2-05D503484459}"/>
          </ac:grpSpMkLst>
        </pc:grpChg>
        <pc:picChg chg="mod">
          <ac:chgData name="Shivraj Sharma" userId="e2ac9427-934a-4679-9d2a-b77fd6c0bbbc" providerId="ADAL" clId="{977A3C01-0672-4FFD-B5CB-23A488FC63E8}" dt="2024-03-19T12:25:26.562" v="45" actId="26606"/>
          <ac:picMkLst>
            <pc:docMk/>
            <pc:sldMk cId="1779983471" sldId="333"/>
            <ac:picMk id="24" creationId="{5E83FC6B-C765-4415-B982-EBFA9822B7BA}"/>
          </ac:picMkLst>
        </pc:picChg>
      </pc:sldChg>
      <pc:sldChg chg="delSp modSp add mod setBg delDesignElem">
        <pc:chgData name="Shivraj Sharma" userId="e2ac9427-934a-4679-9d2a-b77fd6c0bbbc" providerId="ADAL" clId="{977A3C01-0672-4FFD-B5CB-23A488FC63E8}" dt="2024-03-19T12:26:51.341" v="56" actId="207"/>
        <pc:sldMkLst>
          <pc:docMk/>
          <pc:sldMk cId="1851541802" sldId="334"/>
        </pc:sldMkLst>
        <pc:spChg chg="mod">
          <ac:chgData name="Shivraj Sharma" userId="e2ac9427-934a-4679-9d2a-b77fd6c0bbbc" providerId="ADAL" clId="{977A3C01-0672-4FFD-B5CB-23A488FC63E8}" dt="2024-03-19T12:26:51.341" v="56" actId="207"/>
          <ac:spMkLst>
            <pc:docMk/>
            <pc:sldMk cId="1851541802" sldId="334"/>
            <ac:spMk id="22" creationId="{72F86FDD-F134-6F42-A3F2-A42EE8E41E8A}"/>
          </ac:spMkLst>
        </pc:spChg>
        <pc:spChg chg="del">
          <ac:chgData name="Shivraj Sharma" userId="e2ac9427-934a-4679-9d2a-b77fd6c0bbbc" providerId="ADAL" clId="{977A3C01-0672-4FFD-B5CB-23A488FC63E8}" dt="2024-03-19T12:24:02.247" v="31"/>
          <ac:spMkLst>
            <pc:docMk/>
            <pc:sldMk cId="1851541802" sldId="334"/>
            <ac:spMk id="70" creationId="{427D15F9-FBA9-45B6-A1EE-7E2610907483}"/>
          </ac:spMkLst>
        </pc:spChg>
        <pc:grpChg chg="del">
          <ac:chgData name="Shivraj Sharma" userId="e2ac9427-934a-4679-9d2a-b77fd6c0bbbc" providerId="ADAL" clId="{977A3C01-0672-4FFD-B5CB-23A488FC63E8}" dt="2024-03-19T12:24:02.247" v="31"/>
          <ac:grpSpMkLst>
            <pc:docMk/>
            <pc:sldMk cId="1851541802" sldId="334"/>
            <ac:grpSpMk id="72" creationId="{549D845D-9A57-49AC-9523-BB0D6DA6FECA}"/>
          </ac:grpSpMkLst>
        </pc:grpChg>
        <pc:picChg chg="mod">
          <ac:chgData name="Shivraj Sharma" userId="e2ac9427-934a-4679-9d2a-b77fd6c0bbbc" providerId="ADAL" clId="{977A3C01-0672-4FFD-B5CB-23A488FC63E8}" dt="2024-03-19T12:26:41.705" v="55" actId="1440"/>
          <ac:picMkLst>
            <pc:docMk/>
            <pc:sldMk cId="1851541802" sldId="334"/>
            <ac:picMk id="9217" creationId="{8E0576EC-E8C1-E049-8227-C82E23A74E64}"/>
          </ac:picMkLst>
        </pc:picChg>
      </pc:sldChg>
      <pc:sldChg chg="addSp delSp modSp add mod setBg delDesignElem">
        <pc:chgData name="Shivraj Sharma" userId="e2ac9427-934a-4679-9d2a-b77fd6c0bbbc" providerId="ADAL" clId="{977A3C01-0672-4FFD-B5CB-23A488FC63E8}" dt="2024-03-19T12:26:57.510" v="57" actId="26606"/>
        <pc:sldMkLst>
          <pc:docMk/>
          <pc:sldMk cId="3309648783" sldId="335"/>
        </pc:sldMkLst>
        <pc:spChg chg="mod">
          <ac:chgData name="Shivraj Sharma" userId="e2ac9427-934a-4679-9d2a-b77fd6c0bbbc" providerId="ADAL" clId="{977A3C01-0672-4FFD-B5CB-23A488FC63E8}" dt="2024-03-19T12:26:57.510" v="57" actId="26606"/>
          <ac:spMkLst>
            <pc:docMk/>
            <pc:sldMk cId="3309648783" sldId="335"/>
            <ac:spMk id="21" creationId="{1ADBD12D-FBB4-9746-A34B-3AC7817BEB09}"/>
          </ac:spMkLst>
        </pc:spChg>
        <pc:spChg chg="mod">
          <ac:chgData name="Shivraj Sharma" userId="e2ac9427-934a-4679-9d2a-b77fd6c0bbbc" providerId="ADAL" clId="{977A3C01-0672-4FFD-B5CB-23A488FC63E8}" dt="2024-03-19T12:26:57.510" v="57" actId="26606"/>
          <ac:spMkLst>
            <pc:docMk/>
            <pc:sldMk cId="3309648783" sldId="335"/>
            <ac:spMk id="22" creationId="{73C1F36E-CCED-6247-9999-E37D9972657C}"/>
          </ac:spMkLst>
        </pc:spChg>
        <pc:spChg chg="del">
          <ac:chgData name="Shivraj Sharma" userId="e2ac9427-934a-4679-9d2a-b77fd6c0bbbc" providerId="ADAL" clId="{977A3C01-0672-4FFD-B5CB-23A488FC63E8}" dt="2024-03-19T12:24:02.247" v="31"/>
          <ac:spMkLst>
            <pc:docMk/>
            <pc:sldMk cId="3309648783" sldId="335"/>
            <ac:spMk id="134" creationId="{911A6C77-6109-4F77-975B-C375615A557E}"/>
          </ac:spMkLst>
        </pc:spChg>
        <pc:spChg chg="add">
          <ac:chgData name="Shivraj Sharma" userId="e2ac9427-934a-4679-9d2a-b77fd6c0bbbc" providerId="ADAL" clId="{977A3C01-0672-4FFD-B5CB-23A488FC63E8}" dt="2024-03-19T12:26:57.510" v="57" actId="26606"/>
          <ac:spMkLst>
            <pc:docMk/>
            <pc:sldMk cId="3309648783" sldId="335"/>
            <ac:spMk id="10246" creationId="{743AA782-23D1-4521-8CAD-47662984AA08}"/>
          </ac:spMkLst>
        </pc:spChg>
        <pc:spChg chg="add">
          <ac:chgData name="Shivraj Sharma" userId="e2ac9427-934a-4679-9d2a-b77fd6c0bbbc" providerId="ADAL" clId="{977A3C01-0672-4FFD-B5CB-23A488FC63E8}" dt="2024-03-19T12:26:57.510" v="57" actId="26606"/>
          <ac:spMkLst>
            <pc:docMk/>
            <pc:sldMk cId="3309648783" sldId="335"/>
            <ac:spMk id="10248" creationId="{71877DBC-BB60-40F0-AC93-2ACDBAAE60CE}"/>
          </ac:spMkLst>
        </pc:spChg>
        <pc:grpChg chg="del">
          <ac:chgData name="Shivraj Sharma" userId="e2ac9427-934a-4679-9d2a-b77fd6c0bbbc" providerId="ADAL" clId="{977A3C01-0672-4FFD-B5CB-23A488FC63E8}" dt="2024-03-19T12:24:02.247" v="31"/>
          <ac:grpSpMkLst>
            <pc:docMk/>
            <pc:sldMk cId="3309648783" sldId="335"/>
            <ac:grpSpMk id="136" creationId="{CB343D17-9934-455E-B326-2F39206BA44A}"/>
          </ac:grpSpMkLst>
        </pc:grpChg>
        <pc:picChg chg="mod ord">
          <ac:chgData name="Shivraj Sharma" userId="e2ac9427-934a-4679-9d2a-b77fd6c0bbbc" providerId="ADAL" clId="{977A3C01-0672-4FFD-B5CB-23A488FC63E8}" dt="2024-03-19T12:26:57.510" v="57" actId="26606"/>
          <ac:picMkLst>
            <pc:docMk/>
            <pc:sldMk cId="3309648783" sldId="335"/>
            <ac:picMk id="10241" creationId="{08E1E230-D6B3-8448-B66F-08939074583E}"/>
          </ac:picMkLst>
        </pc:picChg>
      </pc:sldChg>
      <pc:sldChg chg="addSp delSp modSp add mod modMedia setBg delDesignElem">
        <pc:chgData name="Shivraj Sharma" userId="e2ac9427-934a-4679-9d2a-b77fd6c0bbbc" providerId="ADAL" clId="{977A3C01-0672-4FFD-B5CB-23A488FC63E8}" dt="2024-03-19T12:27:43.437" v="64"/>
        <pc:sldMkLst>
          <pc:docMk/>
          <pc:sldMk cId="2638390781" sldId="336"/>
        </pc:sldMkLst>
        <pc:spChg chg="mod">
          <ac:chgData name="Shivraj Sharma" userId="e2ac9427-934a-4679-9d2a-b77fd6c0bbbc" providerId="ADAL" clId="{977A3C01-0672-4FFD-B5CB-23A488FC63E8}" dt="2024-03-19T12:27:42.286" v="62" actId="26606"/>
          <ac:spMkLst>
            <pc:docMk/>
            <pc:sldMk cId="2638390781" sldId="336"/>
            <ac:spMk id="21" creationId="{0770DA3A-C34E-1C4F-B336-4E55DE34F2DA}"/>
          </ac:spMkLst>
        </pc:spChg>
        <pc:spChg chg="add">
          <ac:chgData name="Shivraj Sharma" userId="e2ac9427-934a-4679-9d2a-b77fd6c0bbbc" providerId="ADAL" clId="{977A3C01-0672-4FFD-B5CB-23A488FC63E8}" dt="2024-03-19T12:27:42.286" v="62" actId="26606"/>
          <ac:spMkLst>
            <pc:docMk/>
            <pc:sldMk cId="2638390781" sldId="336"/>
            <ac:spMk id="27" creationId="{C1DD1A8A-57D5-4A81-AD04-532B043C5611}"/>
          </ac:spMkLst>
        </pc:spChg>
        <pc:spChg chg="add">
          <ac:chgData name="Shivraj Sharma" userId="e2ac9427-934a-4679-9d2a-b77fd6c0bbbc" providerId="ADAL" clId="{977A3C01-0672-4FFD-B5CB-23A488FC63E8}" dt="2024-03-19T12:27:42.286" v="62" actId="26606"/>
          <ac:spMkLst>
            <pc:docMk/>
            <pc:sldMk cId="2638390781" sldId="336"/>
            <ac:spMk id="29" creationId="{007891EC-4501-44ED-A8C8-B11B6DB767AB}"/>
          </ac:spMkLst>
        </pc:spChg>
        <pc:spChg chg="del">
          <ac:chgData name="Shivraj Sharma" userId="e2ac9427-934a-4679-9d2a-b77fd6c0bbbc" providerId="ADAL" clId="{977A3C01-0672-4FFD-B5CB-23A488FC63E8}" dt="2024-03-19T12:24:02.247" v="31"/>
          <ac:spMkLst>
            <pc:docMk/>
            <pc:sldMk cId="2638390781" sldId="336"/>
            <ac:spMk id="50" creationId="{23962611-DFD5-4092-AAFD-559E3DFCE2C9}"/>
          </ac:spMkLst>
        </pc:spChg>
        <pc:picChg chg="add mod">
          <ac:chgData name="Shivraj Sharma" userId="e2ac9427-934a-4679-9d2a-b77fd6c0bbbc" providerId="ADAL" clId="{977A3C01-0672-4FFD-B5CB-23A488FC63E8}" dt="2024-03-19T12:27:43.437" v="64"/>
          <ac:picMkLst>
            <pc:docMk/>
            <pc:sldMk cId="2638390781" sldId="336"/>
            <ac:picMk id="23" creationId="{79637B1B-BEEF-5264-CDED-46908144998C}"/>
          </ac:picMkLst>
        </pc:picChg>
        <pc:picChg chg="del">
          <ac:chgData name="Shivraj Sharma" userId="e2ac9427-934a-4679-9d2a-b77fd6c0bbbc" providerId="ADAL" clId="{977A3C01-0672-4FFD-B5CB-23A488FC63E8}" dt="2024-03-19T12:24:02.247" v="31"/>
          <ac:picMkLst>
            <pc:docMk/>
            <pc:sldMk cId="2638390781" sldId="336"/>
            <ac:picMk id="51" creationId="{2270F1FA-0425-408F-9861-80BF5AFB276D}"/>
          </ac:picMkLst>
        </pc:picChg>
      </pc:sldChg>
    </pc:docChg>
  </pc:docChgLst>
  <pc:docChgLst>
    <pc:chgData name="Shivraj Sharma" userId="e2ac9427-934a-4679-9d2a-b77fd6c0bbbc" providerId="ADAL" clId="{434D8897-625B-4406-88D6-635CE051ECFF}"/>
    <pc:docChg chg="custSel addSld modSld">
      <pc:chgData name="Shivraj Sharma" userId="e2ac9427-934a-4679-9d2a-b77fd6c0bbbc" providerId="ADAL" clId="{434D8897-625B-4406-88D6-635CE051ECFF}" dt="2023-09-24T10:00:33.458" v="4" actId="26606"/>
      <pc:docMkLst>
        <pc:docMk/>
      </pc:docMkLst>
      <pc:sldChg chg="addSp delSp modSp add mod setBg delDesignElem">
        <pc:chgData name="Shivraj Sharma" userId="e2ac9427-934a-4679-9d2a-b77fd6c0bbbc" providerId="ADAL" clId="{434D8897-625B-4406-88D6-635CE051ECFF}" dt="2023-09-24T10:00:28.395" v="3" actId="26606"/>
        <pc:sldMkLst>
          <pc:docMk/>
          <pc:sldMk cId="2812103196" sldId="256"/>
        </pc:sldMkLst>
        <pc:spChg chg="mod">
          <ac:chgData name="Shivraj Sharma" userId="e2ac9427-934a-4679-9d2a-b77fd6c0bbbc" providerId="ADAL" clId="{434D8897-625B-4406-88D6-635CE051ECFF}" dt="2023-09-24T10:00:28.395" v="3" actId="26606"/>
          <ac:spMkLst>
            <pc:docMk/>
            <pc:sldMk cId="2812103196" sldId="256"/>
            <ac:spMk id="2" creationId="{4672BD04-7F26-CA2E-5761-01935FDD35AE}"/>
          </ac:spMkLst>
        </pc:spChg>
        <pc:spChg chg="add">
          <ac:chgData name="Shivraj Sharma" userId="e2ac9427-934a-4679-9d2a-b77fd6c0bbbc" providerId="ADAL" clId="{434D8897-625B-4406-88D6-635CE051ECFF}" dt="2023-09-24T10:00:28.395" v="3" actId="26606"/>
          <ac:spMkLst>
            <pc:docMk/>
            <pc:sldMk cId="2812103196" sldId="256"/>
            <ac:spMk id="4" creationId="{934F1179-B481-4F9E-BCA3-AFB972070F83}"/>
          </ac:spMkLst>
        </pc:spChg>
        <pc:spChg chg="add">
          <ac:chgData name="Shivraj Sharma" userId="e2ac9427-934a-4679-9d2a-b77fd6c0bbbc" providerId="ADAL" clId="{434D8897-625B-4406-88D6-635CE051ECFF}" dt="2023-09-24T10:00:28.395" v="3" actId="26606"/>
          <ac:spMkLst>
            <pc:docMk/>
            <pc:sldMk cId="2812103196" sldId="256"/>
            <ac:spMk id="5" creationId="{827DC2C4-B485-428A-BF4A-472D2967F47F}"/>
          </ac:spMkLst>
        </pc:spChg>
        <pc:spChg chg="add">
          <ac:chgData name="Shivraj Sharma" userId="e2ac9427-934a-4679-9d2a-b77fd6c0bbbc" providerId="ADAL" clId="{434D8897-625B-4406-88D6-635CE051ECFF}" dt="2023-09-24T10:00:28.395" v="3" actId="26606"/>
          <ac:spMkLst>
            <pc:docMk/>
            <pc:sldMk cId="2812103196" sldId="256"/>
            <ac:spMk id="6" creationId="{EE04B5EB-F158-4507-90DD-BD23620C7CC9}"/>
          </ac:spMkLst>
        </pc:spChg>
        <pc:spChg chg="del">
          <ac:chgData name="Shivraj Sharma" userId="e2ac9427-934a-4679-9d2a-b77fd6c0bbbc" providerId="ADAL" clId="{434D8897-625B-4406-88D6-635CE051ECFF}" dt="2023-09-24T10:00:13.514" v="2"/>
          <ac:spMkLst>
            <pc:docMk/>
            <pc:sldMk cId="2812103196" sldId="256"/>
            <ac:spMk id="7" creationId="{4522B21E-B2B9-4C72-9A71-C87EFD137480}"/>
          </ac:spMkLst>
        </pc:spChg>
        <pc:spChg chg="del">
          <ac:chgData name="Shivraj Sharma" userId="e2ac9427-934a-4679-9d2a-b77fd6c0bbbc" providerId="ADAL" clId="{434D8897-625B-4406-88D6-635CE051ECFF}" dt="2023-09-24T10:00:13.514" v="2"/>
          <ac:spMkLst>
            <pc:docMk/>
            <pc:sldMk cId="2812103196" sldId="256"/>
            <ac:spMk id="9" creationId="{5EB7D2A2-F448-44D4-938C-DC84CBCB3B1E}"/>
          </ac:spMkLst>
        </pc:spChg>
        <pc:spChg chg="del">
          <ac:chgData name="Shivraj Sharma" userId="e2ac9427-934a-4679-9d2a-b77fd6c0bbbc" providerId="ADAL" clId="{434D8897-625B-4406-88D6-635CE051ECFF}" dt="2023-09-24T10:00:13.514" v="2"/>
          <ac:spMkLst>
            <pc:docMk/>
            <pc:sldMk cId="2812103196" sldId="256"/>
            <ac:spMk id="11" creationId="{871AEA07-1E14-44B4-8E55-64EF049CD66F}"/>
          </ac:spMkLst>
        </pc:spChg>
        <pc:cxnChg chg="del">
          <ac:chgData name="Shivraj Sharma" userId="e2ac9427-934a-4679-9d2a-b77fd6c0bbbc" providerId="ADAL" clId="{434D8897-625B-4406-88D6-635CE051ECFF}" dt="2023-09-24T10:00:13.514" v="2"/>
          <ac:cxnSpMkLst>
            <pc:docMk/>
            <pc:sldMk cId="2812103196" sldId="256"/>
            <ac:cxnSpMk id="13" creationId="{F7C8EA93-3210-4C62-99E9-153C275E3A87}"/>
          </ac:cxnSpMkLst>
        </pc:cxnChg>
      </pc:sldChg>
      <pc:sldChg chg="addSp delSp modSp add mod setBg delDesignElem">
        <pc:chgData name="Shivraj Sharma" userId="e2ac9427-934a-4679-9d2a-b77fd6c0bbbc" providerId="ADAL" clId="{434D8897-625B-4406-88D6-635CE051ECFF}" dt="2023-09-24T10:00:33.458" v="4" actId="26606"/>
        <pc:sldMkLst>
          <pc:docMk/>
          <pc:sldMk cId="1627841836" sldId="257"/>
        </pc:sldMkLst>
        <pc:spChg chg="mod">
          <ac:chgData name="Shivraj Sharma" userId="e2ac9427-934a-4679-9d2a-b77fd6c0bbbc" providerId="ADAL" clId="{434D8897-625B-4406-88D6-635CE051ECFF}" dt="2023-09-24T10:00:33.458" v="4" actId="26606"/>
          <ac:spMkLst>
            <pc:docMk/>
            <pc:sldMk cId="1627841836" sldId="257"/>
            <ac:spMk id="2" creationId="{0DEA88A7-EBE6-B7D0-1136-9D2EA8A2F51A}"/>
          </ac:spMkLst>
        </pc:spChg>
        <pc:spChg chg="add">
          <ac:chgData name="Shivraj Sharma" userId="e2ac9427-934a-4679-9d2a-b77fd6c0bbbc" providerId="ADAL" clId="{434D8897-625B-4406-88D6-635CE051ECFF}" dt="2023-09-24T10:00:33.458" v="4" actId="26606"/>
          <ac:spMkLst>
            <pc:docMk/>
            <pc:sldMk cId="1627841836" sldId="257"/>
            <ac:spMk id="6" creationId="{081EA652-8C6A-4E69-BEB9-170809474553}"/>
          </ac:spMkLst>
        </pc:spChg>
        <pc:spChg chg="add">
          <ac:chgData name="Shivraj Sharma" userId="e2ac9427-934a-4679-9d2a-b77fd6c0bbbc" providerId="ADAL" clId="{434D8897-625B-4406-88D6-635CE051ECFF}" dt="2023-09-24T10:00:33.458" v="4" actId="26606"/>
          <ac:spMkLst>
            <pc:docMk/>
            <pc:sldMk cId="1627841836" sldId="257"/>
            <ac:spMk id="7" creationId="{5298780A-33B9-4EA2-8F67-DE68AD62841B}"/>
          </ac:spMkLst>
        </pc:spChg>
        <pc:spChg chg="del">
          <ac:chgData name="Shivraj Sharma" userId="e2ac9427-934a-4679-9d2a-b77fd6c0bbbc" providerId="ADAL" clId="{434D8897-625B-4406-88D6-635CE051ECFF}" dt="2023-09-24T10:00:13.514" v="2"/>
          <ac:spMkLst>
            <pc:docMk/>
            <pc:sldMk cId="1627841836" sldId="257"/>
            <ac:spMk id="9" creationId="{56E9B3E6-E277-4D68-BA48-9CB43FFBD6E2}"/>
          </ac:spMkLst>
        </pc:spChg>
        <pc:spChg chg="add">
          <ac:chgData name="Shivraj Sharma" userId="e2ac9427-934a-4679-9d2a-b77fd6c0bbbc" providerId="ADAL" clId="{434D8897-625B-4406-88D6-635CE051ECFF}" dt="2023-09-24T10:00:33.458" v="4" actId="26606"/>
          <ac:spMkLst>
            <pc:docMk/>
            <pc:sldMk cId="1627841836" sldId="257"/>
            <ac:spMk id="13" creationId="{7F488E8B-4E1E-4402-8935-D4E6C02615C7}"/>
          </ac:spMkLst>
        </pc:spChg>
        <pc:spChg chg="del">
          <ac:chgData name="Shivraj Sharma" userId="e2ac9427-934a-4679-9d2a-b77fd6c0bbbc" providerId="ADAL" clId="{434D8897-625B-4406-88D6-635CE051ECFF}" dt="2023-09-24T10:00:13.514" v="2"/>
          <ac:spMkLst>
            <pc:docMk/>
            <pc:sldMk cId="1627841836" sldId="257"/>
            <ac:spMk id="16" creationId="{D5B0017B-2ECA-49AF-B397-DC140825DF8D}"/>
          </ac:spMkLst>
        </pc:spChg>
        <pc:grpChg chg="del">
          <ac:chgData name="Shivraj Sharma" userId="e2ac9427-934a-4679-9d2a-b77fd6c0bbbc" providerId="ADAL" clId="{434D8897-625B-4406-88D6-635CE051ECFF}" dt="2023-09-24T10:00:13.514" v="2"/>
          <ac:grpSpMkLst>
            <pc:docMk/>
            <pc:sldMk cId="1627841836" sldId="257"/>
            <ac:grpSpMk id="11" creationId="{AE1C45F0-260A-458C-96ED-C1F6D2151219}"/>
          </ac:grpSpMkLst>
        </pc:grpChg>
        <pc:graphicFrameChg chg="mod modGraphic">
          <ac:chgData name="Shivraj Sharma" userId="e2ac9427-934a-4679-9d2a-b77fd6c0bbbc" providerId="ADAL" clId="{434D8897-625B-4406-88D6-635CE051ECFF}" dt="2023-09-24T10:00:33.458" v="4" actId="26606"/>
          <ac:graphicFrameMkLst>
            <pc:docMk/>
            <pc:sldMk cId="1627841836" sldId="257"/>
            <ac:graphicFrameMk id="4" creationId="{40FD3856-72EA-E65D-4C11-07870397613E}"/>
          </ac:graphicFrameMkLst>
        </pc:graphicFrameChg>
        <pc:cxnChg chg="del">
          <ac:chgData name="Shivraj Sharma" userId="e2ac9427-934a-4679-9d2a-b77fd6c0bbbc" providerId="ADAL" clId="{434D8897-625B-4406-88D6-635CE051ECFF}" dt="2023-09-24T10:00:13.514" v="2"/>
          <ac:cxnSpMkLst>
            <pc:docMk/>
            <pc:sldMk cId="1627841836" sldId="257"/>
            <ac:cxnSpMk id="18" creationId="{6CF1BAF6-AD41-4082-B212-8A1F9A2E8779}"/>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ADCDF2-2D19-4D09-A3D8-49152C696F6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31FCDEB-9A29-4A05-95E9-BB8E3FCC495B}">
      <dgm:prSet/>
      <dgm:spPr/>
      <dgm:t>
        <a:bodyPr/>
        <a:lstStyle/>
        <a:p>
          <a:r>
            <a:rPr lang="en-US" b="1"/>
            <a:t>Unsupervised Learning</a:t>
          </a:r>
          <a:r>
            <a:rPr lang="en-US"/>
            <a:t> is a machine learning technique in which the users do not need to supervise the model. </a:t>
          </a:r>
        </a:p>
      </dgm:t>
    </dgm:pt>
    <dgm:pt modelId="{76113EFE-07F4-446C-AF0B-4CAD9F52BA70}" type="parTrans" cxnId="{EFA04E7C-EBAC-43EA-B998-20E349E55782}">
      <dgm:prSet/>
      <dgm:spPr/>
      <dgm:t>
        <a:bodyPr/>
        <a:lstStyle/>
        <a:p>
          <a:endParaRPr lang="en-US"/>
        </a:p>
      </dgm:t>
    </dgm:pt>
    <dgm:pt modelId="{989E5D8B-6717-4833-8F97-C7DC525EEC01}" type="sibTrans" cxnId="{EFA04E7C-EBAC-43EA-B998-20E349E55782}">
      <dgm:prSet/>
      <dgm:spPr/>
      <dgm:t>
        <a:bodyPr/>
        <a:lstStyle/>
        <a:p>
          <a:endParaRPr lang="en-US"/>
        </a:p>
      </dgm:t>
    </dgm:pt>
    <dgm:pt modelId="{FC403F2A-F61C-4971-9A9A-BF87482E24C9}">
      <dgm:prSet/>
      <dgm:spPr/>
      <dgm:t>
        <a:bodyPr/>
        <a:lstStyle/>
        <a:p>
          <a:r>
            <a:rPr lang="en-US"/>
            <a:t>Instead, it allows the model to work on its own to discover patterns and information that was previously undetected. It mainly deals with the unlabelled data. </a:t>
          </a:r>
        </a:p>
      </dgm:t>
    </dgm:pt>
    <dgm:pt modelId="{CD126EA9-8AB3-415C-8659-4D048B0EA296}" type="parTrans" cxnId="{C511D5CE-B6DB-4440-9DC9-54DA7E3F64E6}">
      <dgm:prSet/>
      <dgm:spPr/>
      <dgm:t>
        <a:bodyPr/>
        <a:lstStyle/>
        <a:p>
          <a:endParaRPr lang="en-US"/>
        </a:p>
      </dgm:t>
    </dgm:pt>
    <dgm:pt modelId="{F7F9DAD3-F482-4A1C-AC13-00EACCB99201}" type="sibTrans" cxnId="{C511D5CE-B6DB-4440-9DC9-54DA7E3F64E6}">
      <dgm:prSet/>
      <dgm:spPr/>
      <dgm:t>
        <a:bodyPr/>
        <a:lstStyle/>
        <a:p>
          <a:endParaRPr lang="en-US"/>
        </a:p>
      </dgm:t>
    </dgm:pt>
    <dgm:pt modelId="{C1FAD639-ED16-4CEF-A172-AFA504314295}" type="pres">
      <dgm:prSet presAssocID="{57ADCDF2-2D19-4D09-A3D8-49152C696F6B}" presName="root" presStyleCnt="0">
        <dgm:presLayoutVars>
          <dgm:dir/>
          <dgm:resizeHandles val="exact"/>
        </dgm:presLayoutVars>
      </dgm:prSet>
      <dgm:spPr/>
    </dgm:pt>
    <dgm:pt modelId="{963C9B70-B80E-4950-9D17-0AFEB033D99D}" type="pres">
      <dgm:prSet presAssocID="{731FCDEB-9A29-4A05-95E9-BB8E3FCC495B}" presName="compNode" presStyleCnt="0"/>
      <dgm:spPr/>
    </dgm:pt>
    <dgm:pt modelId="{7E25AEDF-BE9F-443B-B24F-CEF5E3B07DB8}" type="pres">
      <dgm:prSet presAssocID="{731FCDEB-9A29-4A05-95E9-BB8E3FCC495B}" presName="bgRect" presStyleLbl="bgShp" presStyleIdx="0" presStyleCnt="2"/>
      <dgm:spPr/>
    </dgm:pt>
    <dgm:pt modelId="{A04A1BF9-A7E0-42DD-91FC-74F8705720F6}" type="pres">
      <dgm:prSet presAssocID="{731FCDEB-9A29-4A05-95E9-BB8E3FCC495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B3DC4898-26FA-4186-A0E5-44A0D47F64EF}" type="pres">
      <dgm:prSet presAssocID="{731FCDEB-9A29-4A05-95E9-BB8E3FCC495B}" presName="spaceRect" presStyleCnt="0"/>
      <dgm:spPr/>
    </dgm:pt>
    <dgm:pt modelId="{7A4AA813-59BD-4909-8D49-C4178AF27F13}" type="pres">
      <dgm:prSet presAssocID="{731FCDEB-9A29-4A05-95E9-BB8E3FCC495B}" presName="parTx" presStyleLbl="revTx" presStyleIdx="0" presStyleCnt="2">
        <dgm:presLayoutVars>
          <dgm:chMax val="0"/>
          <dgm:chPref val="0"/>
        </dgm:presLayoutVars>
      </dgm:prSet>
      <dgm:spPr/>
    </dgm:pt>
    <dgm:pt modelId="{477DD62F-4933-4143-8E1E-43C00877FDC9}" type="pres">
      <dgm:prSet presAssocID="{989E5D8B-6717-4833-8F97-C7DC525EEC01}" presName="sibTrans" presStyleCnt="0"/>
      <dgm:spPr/>
    </dgm:pt>
    <dgm:pt modelId="{C49ABA9E-C63B-4A11-B8BE-F540C39805DF}" type="pres">
      <dgm:prSet presAssocID="{FC403F2A-F61C-4971-9A9A-BF87482E24C9}" presName="compNode" presStyleCnt="0"/>
      <dgm:spPr/>
    </dgm:pt>
    <dgm:pt modelId="{A4562210-9B3E-4BAB-9855-42D30D41B4F6}" type="pres">
      <dgm:prSet presAssocID="{FC403F2A-F61C-4971-9A9A-BF87482E24C9}" presName="bgRect" presStyleLbl="bgShp" presStyleIdx="1" presStyleCnt="2"/>
      <dgm:spPr/>
    </dgm:pt>
    <dgm:pt modelId="{ECE4B444-6A80-4270-A158-7C7E2DE885D0}" type="pres">
      <dgm:prSet presAssocID="{FC403F2A-F61C-4971-9A9A-BF87482E24C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D75C0277-9297-4B12-93B5-9618471956B2}" type="pres">
      <dgm:prSet presAssocID="{FC403F2A-F61C-4971-9A9A-BF87482E24C9}" presName="spaceRect" presStyleCnt="0"/>
      <dgm:spPr/>
    </dgm:pt>
    <dgm:pt modelId="{9553E3D1-64F9-4502-BF47-96FBE4D1B786}" type="pres">
      <dgm:prSet presAssocID="{FC403F2A-F61C-4971-9A9A-BF87482E24C9}" presName="parTx" presStyleLbl="revTx" presStyleIdx="1" presStyleCnt="2">
        <dgm:presLayoutVars>
          <dgm:chMax val="0"/>
          <dgm:chPref val="0"/>
        </dgm:presLayoutVars>
      </dgm:prSet>
      <dgm:spPr/>
    </dgm:pt>
  </dgm:ptLst>
  <dgm:cxnLst>
    <dgm:cxn modelId="{CA20E105-8A2D-4209-937A-9B9C29F39118}" type="presOf" srcId="{731FCDEB-9A29-4A05-95E9-BB8E3FCC495B}" destId="{7A4AA813-59BD-4909-8D49-C4178AF27F13}" srcOrd="0" destOrd="0" presId="urn:microsoft.com/office/officeart/2018/2/layout/IconVerticalSolidList"/>
    <dgm:cxn modelId="{6F03D730-E9C3-4430-A74A-B318A8036EE4}" type="presOf" srcId="{57ADCDF2-2D19-4D09-A3D8-49152C696F6B}" destId="{C1FAD639-ED16-4CEF-A172-AFA504314295}" srcOrd="0" destOrd="0" presId="urn:microsoft.com/office/officeart/2018/2/layout/IconVerticalSolidList"/>
    <dgm:cxn modelId="{EFA04E7C-EBAC-43EA-B998-20E349E55782}" srcId="{57ADCDF2-2D19-4D09-A3D8-49152C696F6B}" destId="{731FCDEB-9A29-4A05-95E9-BB8E3FCC495B}" srcOrd="0" destOrd="0" parTransId="{76113EFE-07F4-446C-AF0B-4CAD9F52BA70}" sibTransId="{989E5D8B-6717-4833-8F97-C7DC525EEC01}"/>
    <dgm:cxn modelId="{C511D5CE-B6DB-4440-9DC9-54DA7E3F64E6}" srcId="{57ADCDF2-2D19-4D09-A3D8-49152C696F6B}" destId="{FC403F2A-F61C-4971-9A9A-BF87482E24C9}" srcOrd="1" destOrd="0" parTransId="{CD126EA9-8AB3-415C-8659-4D048B0EA296}" sibTransId="{F7F9DAD3-F482-4A1C-AC13-00EACCB99201}"/>
    <dgm:cxn modelId="{C73184DC-96CE-4DDF-B4EF-A7444B5E2194}" type="presOf" srcId="{FC403F2A-F61C-4971-9A9A-BF87482E24C9}" destId="{9553E3D1-64F9-4502-BF47-96FBE4D1B786}" srcOrd="0" destOrd="0" presId="urn:microsoft.com/office/officeart/2018/2/layout/IconVerticalSolidList"/>
    <dgm:cxn modelId="{C8F60A24-3F7D-486A-9936-97258890761E}" type="presParOf" srcId="{C1FAD639-ED16-4CEF-A172-AFA504314295}" destId="{963C9B70-B80E-4950-9D17-0AFEB033D99D}" srcOrd="0" destOrd="0" presId="urn:microsoft.com/office/officeart/2018/2/layout/IconVerticalSolidList"/>
    <dgm:cxn modelId="{2D0DEC39-C76D-4AF6-9798-E5A6D5BCC100}" type="presParOf" srcId="{963C9B70-B80E-4950-9D17-0AFEB033D99D}" destId="{7E25AEDF-BE9F-443B-B24F-CEF5E3B07DB8}" srcOrd="0" destOrd="0" presId="urn:microsoft.com/office/officeart/2018/2/layout/IconVerticalSolidList"/>
    <dgm:cxn modelId="{88FA99D6-4B0A-4D4C-9C4E-A751D574F5DE}" type="presParOf" srcId="{963C9B70-B80E-4950-9D17-0AFEB033D99D}" destId="{A04A1BF9-A7E0-42DD-91FC-74F8705720F6}" srcOrd="1" destOrd="0" presId="urn:microsoft.com/office/officeart/2018/2/layout/IconVerticalSolidList"/>
    <dgm:cxn modelId="{D8DDD3E8-3F2C-45D9-BAC8-2EFFDF20AC13}" type="presParOf" srcId="{963C9B70-B80E-4950-9D17-0AFEB033D99D}" destId="{B3DC4898-26FA-4186-A0E5-44A0D47F64EF}" srcOrd="2" destOrd="0" presId="urn:microsoft.com/office/officeart/2018/2/layout/IconVerticalSolidList"/>
    <dgm:cxn modelId="{48ACAF23-3680-4040-993E-A0CAD3C626FC}" type="presParOf" srcId="{963C9B70-B80E-4950-9D17-0AFEB033D99D}" destId="{7A4AA813-59BD-4909-8D49-C4178AF27F13}" srcOrd="3" destOrd="0" presId="urn:microsoft.com/office/officeart/2018/2/layout/IconVerticalSolidList"/>
    <dgm:cxn modelId="{E9E619E2-5936-447E-8DBC-E446CDB27FD7}" type="presParOf" srcId="{C1FAD639-ED16-4CEF-A172-AFA504314295}" destId="{477DD62F-4933-4143-8E1E-43C00877FDC9}" srcOrd="1" destOrd="0" presId="urn:microsoft.com/office/officeart/2018/2/layout/IconVerticalSolidList"/>
    <dgm:cxn modelId="{D1FFE64C-7BB5-400D-A5CB-B6AFF830F692}" type="presParOf" srcId="{C1FAD639-ED16-4CEF-A172-AFA504314295}" destId="{C49ABA9E-C63B-4A11-B8BE-F540C39805DF}" srcOrd="2" destOrd="0" presId="urn:microsoft.com/office/officeart/2018/2/layout/IconVerticalSolidList"/>
    <dgm:cxn modelId="{80EF6E25-AD40-4065-9005-AB682DBEB2C7}" type="presParOf" srcId="{C49ABA9E-C63B-4A11-B8BE-F540C39805DF}" destId="{A4562210-9B3E-4BAB-9855-42D30D41B4F6}" srcOrd="0" destOrd="0" presId="urn:microsoft.com/office/officeart/2018/2/layout/IconVerticalSolidList"/>
    <dgm:cxn modelId="{0948663B-491A-45CB-AE97-1F798B7EC123}" type="presParOf" srcId="{C49ABA9E-C63B-4A11-B8BE-F540C39805DF}" destId="{ECE4B444-6A80-4270-A158-7C7E2DE885D0}" srcOrd="1" destOrd="0" presId="urn:microsoft.com/office/officeart/2018/2/layout/IconVerticalSolidList"/>
    <dgm:cxn modelId="{7A564878-DFA4-4BE9-89AA-FC5F94099BFF}" type="presParOf" srcId="{C49ABA9E-C63B-4A11-B8BE-F540C39805DF}" destId="{D75C0277-9297-4B12-93B5-9618471956B2}" srcOrd="2" destOrd="0" presId="urn:microsoft.com/office/officeart/2018/2/layout/IconVerticalSolidList"/>
    <dgm:cxn modelId="{0AB8AC97-EB25-4B39-9610-6CE262534596}" type="presParOf" srcId="{C49ABA9E-C63B-4A11-B8BE-F540C39805DF}" destId="{9553E3D1-64F9-4502-BF47-96FBE4D1B78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5AEDF-BE9F-443B-B24F-CEF5E3B07DB8}">
      <dsp:nvSpPr>
        <dsp:cNvPr id="0" name=""/>
        <dsp:cNvSpPr/>
      </dsp:nvSpPr>
      <dsp:spPr>
        <a:xfrm>
          <a:off x="0" y="955306"/>
          <a:ext cx="6301601" cy="17636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4A1BF9-A7E0-42DD-91FC-74F8705720F6}">
      <dsp:nvSpPr>
        <dsp:cNvPr id="0" name=""/>
        <dsp:cNvSpPr/>
      </dsp:nvSpPr>
      <dsp:spPr>
        <a:xfrm>
          <a:off x="533501" y="1352126"/>
          <a:ext cx="970003" cy="9700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4AA813-59BD-4909-8D49-C4178AF27F13}">
      <dsp:nvSpPr>
        <dsp:cNvPr id="0" name=""/>
        <dsp:cNvSpPr/>
      </dsp:nvSpPr>
      <dsp:spPr>
        <a:xfrm>
          <a:off x="2037007" y="955306"/>
          <a:ext cx="4264593" cy="1763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52" tIns="186652" rIns="186652" bIns="186652" numCol="1" spcCol="1270" anchor="ctr" anchorCtr="0">
          <a:noAutofit/>
        </a:bodyPr>
        <a:lstStyle/>
        <a:p>
          <a:pPr marL="0" lvl="0" indent="0" algn="l" defTabSz="844550">
            <a:lnSpc>
              <a:spcPct val="90000"/>
            </a:lnSpc>
            <a:spcBef>
              <a:spcPct val="0"/>
            </a:spcBef>
            <a:spcAft>
              <a:spcPct val="35000"/>
            </a:spcAft>
            <a:buNone/>
          </a:pPr>
          <a:r>
            <a:rPr lang="en-US" sz="1900" b="1" kern="1200"/>
            <a:t>Unsupervised Learning</a:t>
          </a:r>
          <a:r>
            <a:rPr lang="en-US" sz="1900" kern="1200"/>
            <a:t> is a machine learning technique in which the users do not need to supervise the model. </a:t>
          </a:r>
        </a:p>
      </dsp:txBody>
      <dsp:txXfrm>
        <a:off x="2037007" y="955306"/>
        <a:ext cx="4264593" cy="1763642"/>
      </dsp:txXfrm>
    </dsp:sp>
    <dsp:sp modelId="{A4562210-9B3E-4BAB-9855-42D30D41B4F6}">
      <dsp:nvSpPr>
        <dsp:cNvPr id="0" name=""/>
        <dsp:cNvSpPr/>
      </dsp:nvSpPr>
      <dsp:spPr>
        <a:xfrm>
          <a:off x="0" y="3159859"/>
          <a:ext cx="6301601" cy="17636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E4B444-6A80-4270-A158-7C7E2DE885D0}">
      <dsp:nvSpPr>
        <dsp:cNvPr id="0" name=""/>
        <dsp:cNvSpPr/>
      </dsp:nvSpPr>
      <dsp:spPr>
        <a:xfrm>
          <a:off x="533501" y="3556679"/>
          <a:ext cx="970003" cy="9700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3E3D1-64F9-4502-BF47-96FBE4D1B786}">
      <dsp:nvSpPr>
        <dsp:cNvPr id="0" name=""/>
        <dsp:cNvSpPr/>
      </dsp:nvSpPr>
      <dsp:spPr>
        <a:xfrm>
          <a:off x="2037007" y="3159859"/>
          <a:ext cx="4264593" cy="1763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52" tIns="186652" rIns="186652" bIns="186652" numCol="1" spcCol="1270" anchor="ctr" anchorCtr="0">
          <a:noAutofit/>
        </a:bodyPr>
        <a:lstStyle/>
        <a:p>
          <a:pPr marL="0" lvl="0" indent="0" algn="l" defTabSz="844550">
            <a:lnSpc>
              <a:spcPct val="90000"/>
            </a:lnSpc>
            <a:spcBef>
              <a:spcPct val="0"/>
            </a:spcBef>
            <a:spcAft>
              <a:spcPct val="35000"/>
            </a:spcAft>
            <a:buNone/>
          </a:pPr>
          <a:r>
            <a:rPr lang="en-US" sz="1900" kern="1200"/>
            <a:t>Instead, it allows the model to work on its own to discover patterns and information that was previously undetected. It mainly deals with the unlabelled data. </a:t>
          </a:r>
        </a:p>
      </dsp:txBody>
      <dsp:txXfrm>
        <a:off x="2037007" y="3159859"/>
        <a:ext cx="4264593" cy="176364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1-05-29T02:53:09.153"/>
    </inkml:context>
    <inkml:brush xml:id="br0">
      <inkml:brushProperty name="width" value="0.05292" units="cm"/>
      <inkml:brushProperty name="height" value="0.05292" units="cm"/>
      <inkml:brushProperty name="color" value="#FF0000"/>
    </inkml:brush>
  </inkml:definitions>
  <inkml:trace contextRef="#ctx0" brushRef="#br0">5297 11385 101 0,'-32'24'140'16,"31"-27"17"-16,3 3-1 15,-2 0-32-15,0 0-89 16,-1 0-59-16,1 0-62 16,0 0 4-16,0 0 21 15,6-1 34-15,17 0 53 0,36-5 2 16,-23 1-1-16,4 0 2 16,4-1 9-16,-1 1 6 15,2-4 28-15,-2 4 6 16,-5-2-5-16,-1 2-10 15,-6 5-28-15,0 0-15 16,-3 2-46-16,-5 5-128 16,-7-2 105-16</inkml:trace>
  <inkml:trace contextRef="#ctx0" brushRef="#br0" timeOffset="1992.7">18565 11598 762 0,'-5'-5'190'0</inkml:trace>
  <inkml:trace contextRef="#ctx0" brushRef="#br0" timeOffset="24334.29">14464 11967 696 0,'-2'0'266'0,"0"0"-169"16,2 0-40-16,0-1-14 15,0 1-10-15,0 0-36 0,0 0-23 16,7 0-216-16,19 1 173 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01T08:29:12.113"/>
    </inkml:context>
    <inkml:brush xml:id="br0">
      <inkml:brushProperty name="width" value="0.1" units="cm"/>
      <inkml:brushProperty name="height" value="0.1" units="cm"/>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1-05-29T03:46:21.073"/>
    </inkml:context>
    <inkml:brush xml:id="br0">
      <inkml:brushProperty name="width" value="0.05292" units="cm"/>
      <inkml:brushProperty name="height" value="0.05292" units="cm"/>
      <inkml:brushProperty name="color" value="#FF0000"/>
    </inkml:brush>
  </inkml:definitions>
  <inkml:trace contextRef="#ctx0" brushRef="#br0">22770 12531 700 0,'0'0'229'0,"0"1"-366"16,0 2-89-16,0-3 133 15</inkml:trace>
</inkml:ink>
</file>

<file path=ppt/ink/ink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1-05-29T04:00:22.176"/>
    </inkml:context>
    <inkml:brush xml:id="br0">
      <inkml:brushProperty name="width" value="0.05292" units="cm"/>
      <inkml:brushProperty name="height" value="0.05292" units="cm"/>
      <inkml:brushProperty name="color" value="#FF0000"/>
    </inkml:brush>
  </inkml:definitions>
  <inkml:trace contextRef="#ctx0" brushRef="#br0">5789 10974 177 0,'53'74'44'16</inkml:trace>
  <inkml:trace contextRef="#ctx0" brushRef="#br0" timeOffset="650.79">6525 10749 115 0,'29'-18'56'16,"-28"18"31"-16,0 1 20 16,2 3 30-16,-3-4 6 0,1 1-37 15,0 0-10-15,4-1-28 16,2-1-17-16,10-4-118 16,42-19 55-16</inkml:trace>
</inkml:ink>
</file>

<file path=ppt/ink/ink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1-05-29T04:16:19.105"/>
    </inkml:context>
    <inkml:brush xml:id="br0">
      <inkml:brushProperty name="width" value="0.05292" units="cm"/>
      <inkml:brushProperty name="height" value="0.05292" units="cm"/>
      <inkml:brushProperty name="color" value="#FF0000"/>
    </inkml:brush>
  </inkml:definitions>
  <inkml:trace contextRef="#ctx0" brushRef="#br0">10123 13124 438 0,'44'41'144'0,"-18"-46"-243"16,-1 2 75-16</inkml:trace>
  <inkml:trace contextRef="#ctx0" brushRef="#br0" timeOffset="212.06">11059 13014 633 0,'0'2'218'0,"-2"1"-316"0,-1 3 71 16</inkml:trace>
  <inkml:trace contextRef="#ctx0" brushRef="#br0" timeOffset="833.45">10258 15966 586 0,'-42'75'224'16,"43"-74"-151"-16,6 1-65 15,2 2-3-15,8 4-25 16,3 0-75-16,7-3 63 16</inkml:trace>
  <inkml:trace contextRef="#ctx0" brushRef="#br0" timeOffset="1080.62">11186 16008 631 0,'-1'2'249'15,"1"1"-162"-15,-3-3-139 16,3 0-157-16,0 0 136 16</inkml:trace>
  <inkml:trace contextRef="#ctx0" brushRef="#br0" timeOffset="7169.18">9995 10973 388 0,'11'5'120'16,"-1"0"-149"-16,9 3 2 15</inkml:trace>
</inkml:ink>
</file>

<file path=ppt/ink/ink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1-05-29T04:25:16.482"/>
    </inkml:context>
    <inkml:brush xml:id="br0">
      <inkml:brushProperty name="width" value="0.05292" units="cm"/>
      <inkml:brushProperty name="height" value="0.05292" units="cm"/>
      <inkml:brushProperty name="color" value="#FF0000"/>
    </inkml:brush>
  </inkml:definitions>
  <inkml:trace contextRef="#ctx0" brushRef="#br0">10063 16036 708 0,'6'-4'177'15</inkml:trace>
  <inkml:trace contextRef="#ctx0" brushRef="#br0" timeOffset="82873.15">10458 15990 104 0,'-16'-18'53'15,"32"14"-14"-15,-4 1-45 16,3 2 5-16</inkml:trace>
</inkml:ink>
</file>

<file path=ppt/ink/ink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1-05-29T04:19:37.628"/>
    </inkml:context>
    <inkml:brush xml:id="br0">
      <inkml:brushProperty name="width" value="0.05292" units="cm"/>
      <inkml:brushProperty name="height" value="0.05292" units="cm"/>
      <inkml:brushProperty name="color" value="#FF0000"/>
    </inkml:brush>
  </inkml:definitions>
  <inkml:trace contextRef="#ctx0" brushRef="#br0">13581 11319 258 0,'3'36'105'0,"1"-36"-53"15,3 1-128-15,0 2 55 16</inkml:trace>
  <inkml:trace contextRef="#ctx0" brushRef="#br0" timeOffset="363.17">14722 11206 446 0,'-1'1'155'0,"1"0"-175"0,0-1-103 15,0 0 72-15</inkml:trace>
  <inkml:trace contextRef="#ctx0" brushRef="#br0" timeOffset="1408.79">13499 11969 230 0,'-32'45'121'0,"31"-44"-10"16,1-1-111-16,-2 0-6 15,1 0-5-15,1 0 1 16,0 0 7-16,0 0 2 16,0 0 12-16,0 0 12 0,0 0 24 15,0 0 10-15,0 0 2 16,0 0-6-16,0 0-22 15,-1 0-11-15,0 0-13 16,0 0-3-16,1 0-3 16,0 0 3-16,0 0 5 15,0 0 5-15,0 0 8 16,0 0-3-16,0 0-6 16,0 0-8-16,0 0-6 15,0 0-2-15,0 0 3 16,0 0 4-16,0 0 6 15,0 0 6-15,0 0 9 16,0 0 6-16,0 0 8 16,0 0-2-16,0 0-7 15,0 0-4-15,0 0-17 0,0 0-7 16,0 0-2-16,0 0-6 16,0 0 0-1,0 0 3-15,-1 0-2 0,1 0 0 16,0 0 5-16,0 0-7 15,0 0-5-15,0 0-7 16,0 0-22-16,0 0-11 16,0 0-71-16,0 0-44 15,0 0 100-15</inkml:trace>
  <inkml:trace contextRef="#ctx0" brushRef="#br0" timeOffset="36422.18">13675 10591 285 0,'21'-26'85'15,"-11"30"-89"-15,11 2-16 16</inkml:trace>
  <inkml:trace contextRef="#ctx0" brushRef="#br0" timeOffset="41645.75">14600 12759 299 0,'83'29'109'16,"-83"-27"-89"-16,0-2-20 16,0 0-11-16,0-1-4 15,0 1 1-15,0 0 3 16,0 0 11-16,0-1 6 16,0-1 13-16,0 1 8 15,0 1 11-15,0 0 1 0,-1 0-3 16,1 0-5-16,0 0-11 15,0 0-6-15,0 0-11 16,0 0-2-16,0 0-6 16,0 0-2-16,0 0 2 15,0 0-1-15,0 0 7 16,0 0 2-16,0 0 14 16,0 0 2-16,0 0 14 15,-1 0 5-15,1 0-2 16,0 0 5-16,0 0-5 15,0 0-3-15,0 0-8 16,0 0-4-16,0 0-7 16,0 0-4-16,0 0 0 15,0 0-4-15,0 0-4 16,0 0 0-16,0 0-2 16,0 0 0-16,0 0 3 0,0 0-3 15,0 0 0-15,0 0-3 16,0 0-1-16,0 0 1 15,0 0 2-15,0 0 3 16,0 0-17-16,0 0-45 16,0 0 42-16</inkml:trace>
  <inkml:trace contextRef="#ctx0" brushRef="#br0" timeOffset="92764.85">23935 9773 752 0,'62'75'263'0,"-61"-75"-241"15,0 1-23-15,4 4-39 16,-5-5-106-16,0 0 100 16</inkml:trace>
  <inkml:trace contextRef="#ctx0" brushRef="#br0" timeOffset="93361.77">22904 10548 535 0,'0'-2'223'15,"0"1"-117"-15,9 0-91 0,4 2-67 16,27 12-69-16,-30-2 79 15</inkml:trace>
  <inkml:trace contextRef="#ctx0" brushRef="#br0" timeOffset="94228.17">23872 10531 663 0,'59'32'264'15,"-58"-36"-173"-15,-1 1-49 0,0 2-33 16,-1-1-8-16,1 2-12 16,0-1-8-16,0 1 0 15,0-1 3-15,0 1 4 16,0-1 6-16,0 1 4 16,0 0-1-16,0 0 4 15,0 0 3-15,0 0 7 16,0 0 2-16,0 0 1 15,0 0 1-15,0 0-8 16,0 0 4-16,0 0-6 16,0 0-2-16,0 0 2 0,0 0-5 15,-1 0 6-15,1 0-3 16,0 0 2-16,0 0-1 16,0 0-4-16,0 0 3 15,0 0-2-15,0 0 3 16,0 0 0-16,0 0 1 15,0 0 4-15,0 0 0 16,0 0 6-16,0 0-1 16,0 0 1-16,0 0-6 0,0 0-4 15,0 0-4-15,0 0-4 16,0 0 8-16,0 0-5 16,0 0 7-1,0 0-1-15,0 0-6 0,0 0 5 16,0 0-6-16,0 0-2 15,0 0 1-15,0 0-3 16,0 0 6-16,0 0 0 16,0 0-2-16,0 0 1 15,0 0-2-15,0 0 2 16,0 0 0-16,0 0-10 16,0 0-15-16,0 0-225 15,6 1 179-15</inkml:trace>
  <inkml:trace contextRef="#ctx0" brushRef="#br0" timeOffset="95190.75">23168 11989 311 0,'-66'-14'122'0,"62"9"-84"0,0 2-35 15,2-1-32-15,-2 2-4 16,3 2-2-16,0-1 12 16,0 0 52-16,0 0 32 15,0-1 52-15,1 1 16 16,-1 0-3-16,1 0-19 15,0 0-52-15,0 0-18 16,0-1-32-16,0 1-3 0,10-2-4 16,37-11 0-16,-27 13 2 15,-1 0-5-15,7 0 4 16,0 1-1-16,5 0 0 16,6 1 4-16,-4-1-2 15,-1 0-1-15,-7-3-4 16,-6 1-2-16,-2 1 2 15,-5-1 5-15,-3-2 1 16,-2 3 2-16,-5 1 5 16,-1-2-3-16,-1 2 3 15,0 0-2-15,0 0-9 16,0 0-24-16,-1 0-201 16,0 0 160-16</inkml:trace>
  <inkml:trace contextRef="#ctx0" brushRef="#br0" timeOffset="96050.16">22328 9443 327 0,'-88'-22'119'0,"86"19"-79"15,3 2-123-15,0 1 49 16</inkml:trace>
  <inkml:trace contextRef="#ctx0" brushRef="#br0" timeOffset="96305.86">22052 9645 6 0,'-5'23'7'0,"3"0"-2"0,-2-1 4 15,1 1 2-15,1-2-1 16,2 1-3-16,3 1-1 16,3 1-4-16,2 2-2 15,0 6-7-15,2 0 3 16</inkml:trace>
  <inkml:trace contextRef="#ctx0" brushRef="#br0" timeOffset="150965.81">23799 13847 958 0,'-5'1'347'0,"4"0"-263"15,0-1-61-15,1 0-20 16,0 0-4-16,0-1-7 16,0 0 0-16,0 1 7 15,0 0 2-15,0 0 3 16,0 0 0-16,2 28-3 16,38 34 0-16,-29-26 2 15,3-3 1-15,-6-9 2 16,3-5-2-16,8-13 6 15,1-10 7-15,22-17 10 16,6-14 4-16,16-26-9 16,11-14-11-16,3-22-24 0,0-6-9 15,-8 1-21-15,-9 2-10 16,-12 15 0-16,-3 10 4 16,-11 18 13-16,-4 10-2 15,-12 17-275-15,-7 4 231 16</inkml:trace>
  <inkml:trace contextRef="#ctx0" brushRef="#br0" timeOffset="153463.75">24703 13108 486 0,'62'29'246'0,"-62"-29"-72"15,1 0-106-15,-2-1-23 16,0 1-19-16,1 0-7 16,-2 0-10-16,1 0-5 15,1 0-4-15,0 0 2 16,0 0 6-16,0 0 4 0,0 0 10 15,0 0 8-15,-1 0 3 16,1 0 0-16,0 0-10 16,0 0-8-16,0 0-7 15,0 0 0-15,0 0-5 16,0 0 0-16,0 0-7 16,0 0-5-16,0 0-35 15,-1 0-143-15,1-1 128 16</inkml:trace>
  <inkml:trace contextRef="#ctx0" brushRef="#br0" timeOffset="153971.31">24512 13201 648 0,'-1'2'230'15,"0"-1"-267"-15,1 0-146 16,0-1 103-16</inkml:trace>
  <inkml:trace contextRef="#ctx0" brushRef="#br0" timeOffset="195904.49">24199 13207 583 0,'-10'-10'145'0</inkml:trace>
  <inkml:trace contextRef="#ctx0" brushRef="#br0" timeOffset="198558.31">16168 15326 732 0,'121'64'273'0,"-93"-69"-196"16,-5-1-22-16,-8 3-21 15,-4 2-7-15,-6 0-49 16,-5 1-38-16,-7 1 39 16</inkml:trace>
  <inkml:trace contextRef="#ctx0" brushRef="#br0" timeOffset="199780.76">24113 13836 472 0,'-17'50'173'0,"16"-50"-129"15,1 0 5-15,-1-1 16 16,1 1-2-16,0 0-21 15,-1 0-12-15,-1 0-25 16,1 0-7-16,0 0-38 16,0 0-79-16,-6 2 79 15</inkml:trace>
  <inkml:trace contextRef="#ctx0" brushRef="#br0" timeOffset="199998.65">24064 13871 793 0,'-1'0'277'0,"0"0"-239"15,-1 1-120-15,1-1-120 0,0 0 131 16</inkml:trace>
  <inkml:trace contextRef="#ctx0" brushRef="#br0" timeOffset="213959.72">22458 12363 465 0,'0'0'206'0,"0"0"-71"0,0 0-119 16,0 0-19-16,0 0-23 15,0 0 0-15,0 0-14 16,0 0 3-16,3 2 54 16,3-1 22-16,3-1 50 15,4-3 13-15,32-15-27 16,-29 1-15-16,5-1-27 16,1 1-12-16,0 7-41 15,-2 0 14-15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751686-9B9A-784A-BD50-D6A196FEFAF7}" type="datetimeFigureOut">
              <a:rPr lang="en-US" smtClean="0"/>
              <a:pPr/>
              <a:t>7/15/2024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9EFFB9-6E3F-AF4D-AF52-42ABD91607C7}" type="slidenum">
              <a:rPr lang="en-US" smtClean="0"/>
              <a:pPr/>
              <a:t>‹#›</a:t>
            </a:fld>
            <a:endParaRPr lang="en-US"/>
          </a:p>
        </p:txBody>
      </p:sp>
    </p:spTree>
    <p:extLst>
      <p:ext uri="{BB962C8B-B14F-4D97-AF65-F5344CB8AC3E}">
        <p14:creationId xmlns:p14="http://schemas.microsoft.com/office/powerpoint/2010/main" val="4190390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3F9EFFB9-6E3F-AF4D-AF52-42ABD91607C7}" type="slidenum">
              <a:rPr lang="en-US" smtClean="0"/>
              <a:pPr/>
              <a:t>4</a:t>
            </a:fld>
            <a:endParaRPr lang="en-US"/>
          </a:p>
        </p:txBody>
      </p:sp>
      <p:pic>
        <p:nvPicPr>
          <p:cNvPr id="6" name="Picture 5">
            <a:extLst>
              <a:ext uri="{FF2B5EF4-FFF2-40B4-BE49-F238E27FC236}">
                <a16:creationId xmlns:a16="http://schemas.microsoft.com/office/drawing/2014/main" id="{9701C028-B190-4568-B861-C3B92D061633}"/>
              </a:ext>
            </a:extLst>
          </p:cNvPr>
          <p:cNvPicPr>
            <a:picLocks noChangeAspect="1"/>
          </p:cNvPicPr>
          <p:nvPr/>
        </p:nvPicPr>
        <p:blipFill>
          <a:blip r:embed="rId3"/>
          <a:stretch>
            <a:fillRect/>
          </a:stretch>
        </p:blipFill>
        <p:spPr>
          <a:xfrm>
            <a:off x="381978" y="5801118"/>
            <a:ext cx="6094043" cy="1312076"/>
          </a:xfrm>
          <a:prstGeom prst="rect">
            <a:avLst/>
          </a:prstGeom>
        </p:spPr>
      </p:pic>
      <p:sp>
        <p:nvSpPr>
          <p:cNvPr id="3" name="TextBox 2">
            <a:extLst>
              <a:ext uri="{FF2B5EF4-FFF2-40B4-BE49-F238E27FC236}">
                <a16:creationId xmlns:a16="http://schemas.microsoft.com/office/drawing/2014/main" id="{8C539C68-B161-4388-A016-E85B442EE013}"/>
              </a:ext>
            </a:extLst>
          </p:cNvPr>
          <p:cNvSpPr txBox="1"/>
          <p:nvPr/>
        </p:nvSpPr>
        <p:spPr>
          <a:xfrm>
            <a:off x="381978" y="4645777"/>
            <a:ext cx="5842240" cy="646331"/>
          </a:xfrm>
          <a:prstGeom prst="rect">
            <a:avLst/>
          </a:prstGeom>
          <a:noFill/>
        </p:spPr>
        <p:txBody>
          <a:bodyPr wrap="none" rtlCol="0">
            <a:spAutoFit/>
          </a:bodyPr>
          <a:lstStyle/>
          <a:p>
            <a:r>
              <a:rPr lang="en-US" dirty="0"/>
              <a:t>Many businesses maintain a large amount of data from their</a:t>
            </a:r>
          </a:p>
          <a:p>
            <a:r>
              <a:rPr lang="en-US" dirty="0"/>
              <a:t> day to day </a:t>
            </a:r>
            <a:r>
              <a:rPr lang="en-US" dirty="0" err="1"/>
              <a:t>operatiosn</a:t>
            </a:r>
            <a:endParaRPr lang="en-GB" dirty="0"/>
          </a:p>
        </p:txBody>
      </p:sp>
    </p:spTree>
    <p:extLst>
      <p:ext uri="{BB962C8B-B14F-4D97-AF65-F5344CB8AC3E}">
        <p14:creationId xmlns:p14="http://schemas.microsoft.com/office/powerpoint/2010/main" val="3748413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buFont typeface="Arial" panose="020B0604020202020204" pitchFamily="34" charset="0"/>
              <a:buChar char="•"/>
            </a:pPr>
            <a:r>
              <a:rPr lang="en-US" sz="1800" b="0" i="0" dirty="0">
                <a:solidFill>
                  <a:srgbClr val="161616"/>
                </a:solidFill>
                <a:effectLst/>
                <a:latin typeface="IBM Plex Sans"/>
              </a:rPr>
              <a:t>A lift value greater than 1 indicates that the rule body and the rule head appear more often together than expected, this means that the occurrence of the rule body has a positive effect on the occurrence of the rule head.</a:t>
            </a:r>
          </a:p>
          <a:p>
            <a:pPr algn="just" fontAlgn="base">
              <a:buFont typeface="Arial" panose="020B0604020202020204" pitchFamily="34" charset="0"/>
              <a:buChar char="•"/>
            </a:pPr>
            <a:r>
              <a:rPr lang="en-US" sz="1800" b="0" i="0" dirty="0">
                <a:solidFill>
                  <a:srgbClr val="161616"/>
                </a:solidFill>
                <a:effectLst/>
                <a:latin typeface="IBM Plex Sans"/>
              </a:rPr>
              <a:t>A lift smaller than 1 indicates that the rule body and the rule head appear less often together than expected, this means that the occurrence of the rule body has a negative effect on the occurrence of the rule head.</a:t>
            </a:r>
          </a:p>
          <a:p>
            <a:pPr algn="just" fontAlgn="base">
              <a:buFont typeface="Arial" panose="020B0604020202020204" pitchFamily="34" charset="0"/>
              <a:buChar char="•"/>
            </a:pPr>
            <a:r>
              <a:rPr lang="en-US" sz="1800" b="0" i="0" dirty="0">
                <a:solidFill>
                  <a:srgbClr val="161616"/>
                </a:solidFill>
                <a:effectLst/>
                <a:latin typeface="IBM Plex Sans"/>
              </a:rPr>
              <a:t>A lift value near 1 indicates that the rule body and the rule head appear almost as often together as expected, this means that the occurrence of the rule body has almost no effect on the occurrence of the rule head.</a:t>
            </a:r>
          </a:p>
        </p:txBody>
      </p:sp>
      <p:sp>
        <p:nvSpPr>
          <p:cNvPr id="4" name="Slide Number Placeholder 3"/>
          <p:cNvSpPr>
            <a:spLocks noGrp="1"/>
          </p:cNvSpPr>
          <p:nvPr>
            <p:ph type="sldNum" sz="quarter" idx="5"/>
          </p:nvPr>
        </p:nvSpPr>
        <p:spPr/>
        <p:txBody>
          <a:bodyPr/>
          <a:lstStyle/>
          <a:p>
            <a:fld id="{3F9EFFB9-6E3F-AF4D-AF52-42ABD91607C7}" type="slidenum">
              <a:rPr lang="en-US" smtClean="0"/>
              <a:pPr/>
              <a:t>14</a:t>
            </a:fld>
            <a:endParaRPr lang="en-US"/>
          </a:p>
        </p:txBody>
      </p:sp>
    </p:spTree>
    <p:extLst>
      <p:ext uri="{BB962C8B-B14F-4D97-AF65-F5344CB8AC3E}">
        <p14:creationId xmlns:p14="http://schemas.microsoft.com/office/powerpoint/2010/main" val="9495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Given a rule we have understood how to find the support confidence and lift</a:t>
            </a:r>
          </a:p>
          <a:p>
            <a:endParaRPr lang="en-US" sz="2000" dirty="0"/>
          </a:p>
          <a:p>
            <a:r>
              <a:rPr lang="en-US" sz="2000" dirty="0"/>
              <a:t>Next let us understand how to identify these Association rules or derive these rules from the transaction data</a:t>
            </a:r>
            <a:endParaRPr lang="en-GB" sz="2000" dirty="0"/>
          </a:p>
        </p:txBody>
      </p:sp>
      <p:sp>
        <p:nvSpPr>
          <p:cNvPr id="4" name="Slide Number Placeholder 3"/>
          <p:cNvSpPr>
            <a:spLocks noGrp="1"/>
          </p:cNvSpPr>
          <p:nvPr>
            <p:ph type="sldNum" sz="quarter" idx="5"/>
          </p:nvPr>
        </p:nvSpPr>
        <p:spPr/>
        <p:txBody>
          <a:bodyPr/>
          <a:lstStyle/>
          <a:p>
            <a:fld id="{3F9EFFB9-6E3F-AF4D-AF52-42ABD91607C7}" type="slidenum">
              <a:rPr lang="en-US" smtClean="0"/>
              <a:pPr/>
              <a:t>16</a:t>
            </a:fld>
            <a:endParaRPr lang="en-US"/>
          </a:p>
        </p:txBody>
      </p:sp>
    </p:spTree>
    <p:extLst>
      <p:ext uri="{BB962C8B-B14F-4D97-AF65-F5344CB8AC3E}">
        <p14:creationId xmlns:p14="http://schemas.microsoft.com/office/powerpoint/2010/main" val="3595739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Candiaite</a:t>
            </a:r>
            <a:r>
              <a:rPr lang="en-US" dirty="0"/>
              <a:t> Item sets and frequent item sets where minimum support is 2</a:t>
            </a:r>
            <a:endParaRPr lang="en-GB" dirty="0"/>
          </a:p>
        </p:txBody>
      </p:sp>
      <p:sp>
        <p:nvSpPr>
          <p:cNvPr id="4" name="Slide Number Placeholder 3"/>
          <p:cNvSpPr>
            <a:spLocks noGrp="1"/>
          </p:cNvSpPr>
          <p:nvPr>
            <p:ph type="sldNum" sz="quarter" idx="5"/>
          </p:nvPr>
        </p:nvSpPr>
        <p:spPr/>
        <p:txBody>
          <a:bodyPr/>
          <a:lstStyle/>
          <a:p>
            <a:fld id="{3F9EFFB9-6E3F-AF4D-AF52-42ABD91607C7}" type="slidenum">
              <a:rPr lang="en-US" smtClean="0"/>
              <a:pPr/>
              <a:t>21</a:t>
            </a:fld>
            <a:endParaRPr lang="en-US"/>
          </a:p>
        </p:txBody>
      </p:sp>
    </p:spTree>
    <p:extLst>
      <p:ext uri="{BB962C8B-B14F-4D97-AF65-F5344CB8AC3E}">
        <p14:creationId xmlns:p14="http://schemas.microsoft.com/office/powerpoint/2010/main" val="3511044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discover the set of frequent 2-itemsets, L2, the algorithm uses the join L1 ✶ L1 to generate a candidate set of 2-itemsets,</a:t>
            </a:r>
          </a:p>
          <a:p>
            <a:endParaRPr lang="en-US" dirty="0"/>
          </a:p>
          <a:p>
            <a:r>
              <a:rPr lang="en-GB" dirty="0"/>
              <a:t>C2 consists of   LC2</a:t>
            </a:r>
          </a:p>
          <a:p>
            <a:endParaRPr lang="en-GB" dirty="0"/>
          </a:p>
          <a:p>
            <a:r>
              <a:rPr lang="en-US" dirty="0"/>
              <a:t>Note that no candidates are removed from C2 during the prune step because each subset of the candidates is also frequent. </a:t>
            </a:r>
            <a:endParaRPr lang="en-GB" dirty="0"/>
          </a:p>
        </p:txBody>
      </p:sp>
      <p:sp>
        <p:nvSpPr>
          <p:cNvPr id="4" name="Slide Number Placeholder 3"/>
          <p:cNvSpPr>
            <a:spLocks noGrp="1"/>
          </p:cNvSpPr>
          <p:nvPr>
            <p:ph type="sldNum" sz="quarter" idx="5"/>
          </p:nvPr>
        </p:nvSpPr>
        <p:spPr/>
        <p:txBody>
          <a:bodyPr/>
          <a:lstStyle/>
          <a:p>
            <a:fld id="{3F9EFFB9-6E3F-AF4D-AF52-42ABD91607C7}" type="slidenum">
              <a:rPr lang="en-US" smtClean="0"/>
              <a:pPr/>
              <a:t>22</a:t>
            </a:fld>
            <a:endParaRPr lang="en-US"/>
          </a:p>
        </p:txBody>
      </p:sp>
    </p:spTree>
    <p:extLst>
      <p:ext uri="{BB962C8B-B14F-4D97-AF65-F5344CB8AC3E}">
        <p14:creationId xmlns:p14="http://schemas.microsoft.com/office/powerpoint/2010/main" val="1419297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9EFFB9-6E3F-AF4D-AF52-42ABD91607C7}" type="slidenum">
              <a:rPr lang="en-US" smtClean="0"/>
              <a:t>28</a:t>
            </a:fld>
            <a:endParaRPr lang="en-US"/>
          </a:p>
        </p:txBody>
      </p:sp>
    </p:spTree>
    <p:extLst>
      <p:ext uri="{BB962C8B-B14F-4D97-AF65-F5344CB8AC3E}">
        <p14:creationId xmlns:p14="http://schemas.microsoft.com/office/powerpoint/2010/main" val="2215012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3F9EFFB9-6E3F-AF4D-AF52-42ABD91607C7}" type="slidenum">
              <a:rPr lang="en-US" smtClean="0"/>
              <a:pPr/>
              <a:t>5</a:t>
            </a:fld>
            <a:endParaRPr lang="en-US"/>
          </a:p>
        </p:txBody>
      </p:sp>
      <p:sp>
        <p:nvSpPr>
          <p:cNvPr id="5" name="TextBox 4">
            <a:extLst>
              <a:ext uri="{FF2B5EF4-FFF2-40B4-BE49-F238E27FC236}">
                <a16:creationId xmlns:a16="http://schemas.microsoft.com/office/drawing/2014/main" id="{40692B98-E00C-4A07-B902-A34F1E364A3C}"/>
              </a:ext>
            </a:extLst>
          </p:cNvPr>
          <p:cNvSpPr txBox="1"/>
          <p:nvPr/>
        </p:nvSpPr>
        <p:spPr>
          <a:xfrm>
            <a:off x="276447" y="4455042"/>
            <a:ext cx="6145617" cy="4401205"/>
          </a:xfrm>
          <a:prstGeom prst="rect">
            <a:avLst/>
          </a:prstGeom>
          <a:noFill/>
        </p:spPr>
        <p:txBody>
          <a:bodyPr wrap="square" rtlCol="0">
            <a:spAutoFit/>
          </a:bodyPr>
          <a:lstStyle/>
          <a:p>
            <a:pPr algn="just"/>
            <a:r>
              <a:rPr lang="en-US" sz="1400" dirty="0"/>
              <a:t>To answer your question, market basket analysis may be performed on the retail data of customer transactions at your store. You can then use the results to plan marketing or advertising strategies, or in the design of a new catalog. For instance, market basket analysis may help you design different store layouts. In one strategy, items that are frequently purchased together can be placed in proximity to further encourage the combined sale of such items. If customers who purchase computers also tend to buy antivirus software at the same time, then placing the hardware display close to the software display may help increase the sales of both items.</a:t>
            </a:r>
          </a:p>
          <a:p>
            <a:pPr algn="just"/>
            <a:endParaRPr lang="en-US" sz="1400" dirty="0"/>
          </a:p>
          <a:p>
            <a:pPr algn="just"/>
            <a:r>
              <a:rPr lang="en-US" sz="1400" dirty="0"/>
              <a:t> In an alternative strategy, placing hardware and software at opposite ends of the store may entice customers who purchase such items to pick up other items along the way. For instance, after deciding on an expensive computer, a customer may observe security systems for sale while heading toward the software display to purchase antivirus software, and may decide to purchase a home security system as well. Market basket analysis can also help retailers plan which items to put on sale at reduced prices.</a:t>
            </a:r>
          </a:p>
          <a:p>
            <a:pPr algn="just"/>
            <a:endParaRPr lang="en-US" sz="1400" dirty="0"/>
          </a:p>
          <a:p>
            <a:pPr algn="just"/>
            <a:r>
              <a:rPr lang="en-US" sz="1400" dirty="0"/>
              <a:t> If customers tend to purchase computers and printers together, then having a sale on printers may encourage the sale of printers as well as computers</a:t>
            </a:r>
            <a:endParaRPr lang="en-GB" sz="1400" dirty="0"/>
          </a:p>
        </p:txBody>
      </p:sp>
    </p:spTree>
    <p:extLst>
      <p:ext uri="{BB962C8B-B14F-4D97-AF65-F5344CB8AC3E}">
        <p14:creationId xmlns:p14="http://schemas.microsoft.com/office/powerpoint/2010/main" val="324597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 who buy </a:t>
            </a:r>
            <a:endParaRPr lang="en-GB" dirty="0"/>
          </a:p>
        </p:txBody>
      </p:sp>
      <p:sp>
        <p:nvSpPr>
          <p:cNvPr id="4" name="Slide Number Placeholder 3"/>
          <p:cNvSpPr>
            <a:spLocks noGrp="1"/>
          </p:cNvSpPr>
          <p:nvPr>
            <p:ph type="sldNum" sz="quarter" idx="5"/>
          </p:nvPr>
        </p:nvSpPr>
        <p:spPr/>
        <p:txBody>
          <a:bodyPr/>
          <a:lstStyle/>
          <a:p>
            <a:fld id="{3F9EFFB9-6E3F-AF4D-AF52-42ABD91607C7}" type="slidenum">
              <a:rPr lang="en-US" smtClean="0"/>
              <a:pPr/>
              <a:t>6</a:t>
            </a:fld>
            <a:endParaRPr lang="en-US"/>
          </a:p>
        </p:txBody>
      </p:sp>
    </p:spTree>
    <p:extLst>
      <p:ext uri="{BB962C8B-B14F-4D97-AF65-F5344CB8AC3E}">
        <p14:creationId xmlns:p14="http://schemas.microsoft.com/office/powerpoint/2010/main" val="2821851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To find out these association rules we use association rule mining</a:t>
            </a:r>
            <a:endParaRPr lang="en-GB" sz="1600" dirty="0"/>
          </a:p>
        </p:txBody>
      </p:sp>
      <p:sp>
        <p:nvSpPr>
          <p:cNvPr id="4" name="Slide Number Placeholder 3"/>
          <p:cNvSpPr>
            <a:spLocks noGrp="1"/>
          </p:cNvSpPr>
          <p:nvPr>
            <p:ph type="sldNum" sz="quarter" idx="5"/>
          </p:nvPr>
        </p:nvSpPr>
        <p:spPr/>
        <p:txBody>
          <a:bodyPr/>
          <a:lstStyle/>
          <a:p>
            <a:fld id="{3F9EFFB9-6E3F-AF4D-AF52-42ABD91607C7}" type="slidenum">
              <a:rPr lang="en-US" smtClean="0"/>
              <a:pPr/>
              <a:t>7</a:t>
            </a:fld>
            <a:endParaRPr lang="en-US"/>
          </a:p>
        </p:txBody>
      </p:sp>
    </p:spTree>
    <p:extLst>
      <p:ext uri="{BB962C8B-B14F-4D97-AF65-F5344CB8AC3E}">
        <p14:creationId xmlns:p14="http://schemas.microsoft.com/office/powerpoint/2010/main" val="365179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25252"/>
                </a:solidFill>
                <a:effectLst/>
                <a:latin typeface="helvetica neue"/>
              </a:rPr>
              <a:t>a thing that existed before or logically precedes another:</a:t>
            </a:r>
          </a:p>
          <a:p>
            <a:r>
              <a:rPr lang="en-US" dirty="0">
                <a:solidFill>
                  <a:srgbClr val="525252"/>
                </a:solidFill>
                <a:latin typeface="helvetica neue"/>
              </a:rPr>
              <a:t>Previous or preexisting</a:t>
            </a:r>
          </a:p>
          <a:p>
            <a:endParaRPr lang="en-US" dirty="0">
              <a:solidFill>
                <a:srgbClr val="525252"/>
              </a:solidFill>
              <a:latin typeface="helvetica neue"/>
            </a:endParaRPr>
          </a:p>
          <a:p>
            <a:endParaRPr lang="en-US" dirty="0">
              <a:solidFill>
                <a:srgbClr val="525252"/>
              </a:solidFill>
              <a:latin typeface="helvetica neue"/>
            </a:endParaRPr>
          </a:p>
          <a:p>
            <a:r>
              <a:rPr lang="en-US" dirty="0">
                <a:solidFill>
                  <a:srgbClr val="525252"/>
                </a:solidFill>
                <a:latin typeface="helvetica neue"/>
              </a:rPr>
              <a:t>If p then q is represented as p-&gt; q</a:t>
            </a:r>
            <a:endParaRPr lang="en-GB" dirty="0"/>
          </a:p>
        </p:txBody>
      </p:sp>
      <p:sp>
        <p:nvSpPr>
          <p:cNvPr id="4" name="Slide Number Placeholder 3"/>
          <p:cNvSpPr>
            <a:spLocks noGrp="1"/>
          </p:cNvSpPr>
          <p:nvPr>
            <p:ph type="sldNum" sz="quarter" idx="5"/>
          </p:nvPr>
        </p:nvSpPr>
        <p:spPr/>
        <p:txBody>
          <a:bodyPr/>
          <a:lstStyle/>
          <a:p>
            <a:fld id="{3F9EFFB9-6E3F-AF4D-AF52-42ABD91607C7}" type="slidenum">
              <a:rPr lang="en-US" smtClean="0"/>
              <a:pPr/>
              <a:t>8</a:t>
            </a:fld>
            <a:endParaRPr lang="en-US"/>
          </a:p>
        </p:txBody>
      </p:sp>
    </p:spTree>
    <p:extLst>
      <p:ext uri="{BB962C8B-B14F-4D97-AF65-F5344CB8AC3E}">
        <p14:creationId xmlns:p14="http://schemas.microsoft.com/office/powerpoint/2010/main" val="1707743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25252"/>
                </a:solidFill>
                <a:effectLst/>
                <a:latin typeface="helvetica neue"/>
              </a:rPr>
              <a:t>a thing that existed before or logically precedes another:</a:t>
            </a:r>
          </a:p>
          <a:p>
            <a:r>
              <a:rPr lang="en-US" dirty="0">
                <a:solidFill>
                  <a:srgbClr val="525252"/>
                </a:solidFill>
                <a:latin typeface="helvetica neue"/>
              </a:rPr>
              <a:t>Previous or preexisting</a:t>
            </a:r>
            <a:endParaRPr lang="en-GB" dirty="0"/>
          </a:p>
        </p:txBody>
      </p:sp>
      <p:sp>
        <p:nvSpPr>
          <p:cNvPr id="4" name="Slide Number Placeholder 3"/>
          <p:cNvSpPr>
            <a:spLocks noGrp="1"/>
          </p:cNvSpPr>
          <p:nvPr>
            <p:ph type="sldNum" sz="quarter" idx="5"/>
          </p:nvPr>
        </p:nvSpPr>
        <p:spPr/>
        <p:txBody>
          <a:bodyPr/>
          <a:lstStyle/>
          <a:p>
            <a:fld id="{3F9EFFB9-6E3F-AF4D-AF52-42ABD91607C7}" type="slidenum">
              <a:rPr lang="en-US" smtClean="0"/>
              <a:pPr/>
              <a:t>9</a:t>
            </a:fld>
            <a:endParaRPr lang="en-US"/>
          </a:p>
        </p:txBody>
      </p:sp>
    </p:spTree>
    <p:extLst>
      <p:ext uri="{BB962C8B-B14F-4D97-AF65-F5344CB8AC3E}">
        <p14:creationId xmlns:p14="http://schemas.microsoft.com/office/powerpoint/2010/main" val="2536075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25252"/>
                </a:solidFill>
                <a:effectLst/>
                <a:latin typeface="helvetica neue"/>
              </a:rPr>
              <a:t>a thing that existed before or logically precedes another:</a:t>
            </a:r>
          </a:p>
          <a:p>
            <a:r>
              <a:rPr lang="en-US" dirty="0">
                <a:solidFill>
                  <a:srgbClr val="525252"/>
                </a:solidFill>
                <a:latin typeface="helvetica neue"/>
              </a:rPr>
              <a:t>Previous or preexisting</a:t>
            </a:r>
            <a:endParaRPr lang="en-GB" dirty="0"/>
          </a:p>
        </p:txBody>
      </p:sp>
      <p:sp>
        <p:nvSpPr>
          <p:cNvPr id="4" name="Slide Number Placeholder 3"/>
          <p:cNvSpPr>
            <a:spLocks noGrp="1"/>
          </p:cNvSpPr>
          <p:nvPr>
            <p:ph type="sldNum" sz="quarter" idx="5"/>
          </p:nvPr>
        </p:nvSpPr>
        <p:spPr/>
        <p:txBody>
          <a:bodyPr/>
          <a:lstStyle/>
          <a:p>
            <a:fld id="{3F9EFFB9-6E3F-AF4D-AF52-42ABD91607C7}" type="slidenum">
              <a:rPr lang="en-US" smtClean="0"/>
              <a:pPr/>
              <a:t>10</a:t>
            </a:fld>
            <a:endParaRPr lang="en-US"/>
          </a:p>
        </p:txBody>
      </p:sp>
    </p:spTree>
    <p:extLst>
      <p:ext uri="{BB962C8B-B14F-4D97-AF65-F5344CB8AC3E}">
        <p14:creationId xmlns:p14="http://schemas.microsoft.com/office/powerpoint/2010/main" val="878180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25252"/>
                </a:solidFill>
                <a:effectLst/>
                <a:latin typeface="helvetica neue"/>
              </a:rPr>
              <a:t>a thing that existed before or logically precedes another:</a:t>
            </a:r>
          </a:p>
          <a:p>
            <a:r>
              <a:rPr lang="en-US" dirty="0">
                <a:solidFill>
                  <a:srgbClr val="525252"/>
                </a:solidFill>
                <a:latin typeface="helvetica neue"/>
              </a:rPr>
              <a:t>Previous or preexisting</a:t>
            </a:r>
            <a:endParaRPr lang="en-GB" dirty="0"/>
          </a:p>
        </p:txBody>
      </p:sp>
      <p:sp>
        <p:nvSpPr>
          <p:cNvPr id="4" name="Slide Number Placeholder 3"/>
          <p:cNvSpPr>
            <a:spLocks noGrp="1"/>
          </p:cNvSpPr>
          <p:nvPr>
            <p:ph type="sldNum" sz="quarter" idx="5"/>
          </p:nvPr>
        </p:nvSpPr>
        <p:spPr/>
        <p:txBody>
          <a:bodyPr/>
          <a:lstStyle/>
          <a:p>
            <a:fld id="{3F9EFFB9-6E3F-AF4D-AF52-42ABD91607C7}" type="slidenum">
              <a:rPr lang="en-US" smtClean="0"/>
              <a:pPr/>
              <a:t>12</a:t>
            </a:fld>
            <a:endParaRPr lang="en-US"/>
          </a:p>
        </p:txBody>
      </p:sp>
    </p:spTree>
    <p:extLst>
      <p:ext uri="{BB962C8B-B14F-4D97-AF65-F5344CB8AC3E}">
        <p14:creationId xmlns:p14="http://schemas.microsoft.com/office/powerpoint/2010/main" val="183368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buFont typeface="Arial" panose="020B0604020202020204" pitchFamily="34" charset="0"/>
              <a:buChar char="•"/>
            </a:pPr>
            <a:r>
              <a:rPr lang="en-US" sz="1800" b="0" i="0" dirty="0">
                <a:solidFill>
                  <a:srgbClr val="161616"/>
                </a:solidFill>
                <a:effectLst/>
                <a:latin typeface="IBM Plex Sans"/>
              </a:rPr>
              <a:t>A lift value greater than 1 indicates that the rule body and the rule head appear more often together than expected, this means that the occurrence of the rule body has a positive effect on the occurrence of the rule head.</a:t>
            </a:r>
          </a:p>
          <a:p>
            <a:pPr algn="just" fontAlgn="base">
              <a:buFont typeface="Arial" panose="020B0604020202020204" pitchFamily="34" charset="0"/>
              <a:buChar char="•"/>
            </a:pPr>
            <a:r>
              <a:rPr lang="en-US" sz="1800" b="0" i="0" dirty="0">
                <a:solidFill>
                  <a:srgbClr val="161616"/>
                </a:solidFill>
                <a:effectLst/>
                <a:latin typeface="IBM Plex Sans"/>
              </a:rPr>
              <a:t>A lift smaller than 1 indicates that the rule body and the rule head appear less often together than expected, this means that the occurrence of the rule body has a negative effect on the occurrence of the rule head.</a:t>
            </a:r>
          </a:p>
          <a:p>
            <a:pPr algn="just" fontAlgn="base">
              <a:buFont typeface="Arial" panose="020B0604020202020204" pitchFamily="34" charset="0"/>
              <a:buChar char="•"/>
            </a:pPr>
            <a:r>
              <a:rPr lang="en-US" sz="1800" b="0" i="0" dirty="0">
                <a:solidFill>
                  <a:srgbClr val="161616"/>
                </a:solidFill>
                <a:effectLst/>
                <a:latin typeface="IBM Plex Sans"/>
              </a:rPr>
              <a:t>A lift value near 1 indicates that the rule body and the rule head appear almost as often together as expected, this means that the occurrence of the rule body has almost no effect on the occurrence of the rule head.</a:t>
            </a:r>
          </a:p>
        </p:txBody>
      </p:sp>
      <p:sp>
        <p:nvSpPr>
          <p:cNvPr id="4" name="Slide Number Placeholder 3"/>
          <p:cNvSpPr>
            <a:spLocks noGrp="1"/>
          </p:cNvSpPr>
          <p:nvPr>
            <p:ph type="sldNum" sz="quarter" idx="5"/>
          </p:nvPr>
        </p:nvSpPr>
        <p:spPr/>
        <p:txBody>
          <a:bodyPr/>
          <a:lstStyle/>
          <a:p>
            <a:fld id="{3F9EFFB9-6E3F-AF4D-AF52-42ABD91607C7}" type="slidenum">
              <a:rPr lang="en-US" smtClean="0"/>
              <a:pPr/>
              <a:t>13</a:t>
            </a:fld>
            <a:endParaRPr lang="en-US"/>
          </a:p>
        </p:txBody>
      </p:sp>
    </p:spTree>
    <p:extLst>
      <p:ext uri="{BB962C8B-B14F-4D97-AF65-F5344CB8AC3E}">
        <p14:creationId xmlns:p14="http://schemas.microsoft.com/office/powerpoint/2010/main" val="2525217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14B32-7119-9347-8310-1FD015E5B33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29DDBDB-9439-384C-A5C8-1FB5E22525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B9EFD7E-52DB-2C4B-B707-50C364D4E135}"/>
              </a:ext>
            </a:extLst>
          </p:cNvPr>
          <p:cNvSpPr>
            <a:spLocks noGrp="1"/>
          </p:cNvSpPr>
          <p:nvPr>
            <p:ph type="dt" sz="half" idx="10"/>
          </p:nvPr>
        </p:nvSpPr>
        <p:spPr/>
        <p:txBody>
          <a:bodyPr/>
          <a:lstStyle/>
          <a:p>
            <a:fld id="{B69708DD-3E9B-6543-8B3F-8B6F7F66EF29}" type="datetimeFigureOut">
              <a:rPr lang="en-US" smtClean="0"/>
              <a:pPr/>
              <a:t>7/15/2024</a:t>
            </a:fld>
            <a:endParaRPr lang="en-US"/>
          </a:p>
        </p:txBody>
      </p:sp>
      <p:sp>
        <p:nvSpPr>
          <p:cNvPr id="5" name="Footer Placeholder 4">
            <a:extLst>
              <a:ext uri="{FF2B5EF4-FFF2-40B4-BE49-F238E27FC236}">
                <a16:creationId xmlns:a16="http://schemas.microsoft.com/office/drawing/2014/main" id="{0FD919C3-F45A-7744-9951-3F42E6DDF3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AF7F-3E4F-344B-9107-DE530B2EB998}"/>
              </a:ext>
            </a:extLst>
          </p:cNvPr>
          <p:cNvSpPr>
            <a:spLocks noGrp="1"/>
          </p:cNvSpPr>
          <p:nvPr>
            <p:ph type="sldNum" sz="quarter" idx="12"/>
          </p:nvPr>
        </p:nvSpPr>
        <p:spPr/>
        <p:txBody>
          <a:bodyPr/>
          <a:lstStyle/>
          <a:p>
            <a:fld id="{E91FBDD5-2BB8-154A-8740-4ACE02CB7040}" type="slidenum">
              <a:rPr lang="en-US" smtClean="0"/>
              <a:pPr/>
              <a:t>‹#›</a:t>
            </a:fld>
            <a:endParaRPr lang="en-US"/>
          </a:p>
        </p:txBody>
      </p:sp>
    </p:spTree>
    <p:extLst>
      <p:ext uri="{BB962C8B-B14F-4D97-AF65-F5344CB8AC3E}">
        <p14:creationId xmlns:p14="http://schemas.microsoft.com/office/powerpoint/2010/main" val="250898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8352-B61F-CD4E-8B06-FD2904FC7D9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81B399C-F136-3340-834F-0B891E03998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B45EA7A-D6D6-9F44-A0F3-4D3493E1EF3E}"/>
              </a:ext>
            </a:extLst>
          </p:cNvPr>
          <p:cNvSpPr>
            <a:spLocks noGrp="1"/>
          </p:cNvSpPr>
          <p:nvPr>
            <p:ph type="dt" sz="half" idx="10"/>
          </p:nvPr>
        </p:nvSpPr>
        <p:spPr/>
        <p:txBody>
          <a:bodyPr/>
          <a:lstStyle/>
          <a:p>
            <a:fld id="{B69708DD-3E9B-6543-8B3F-8B6F7F66EF29}" type="datetimeFigureOut">
              <a:rPr lang="en-US" smtClean="0"/>
              <a:pPr/>
              <a:t>7/15/2024</a:t>
            </a:fld>
            <a:endParaRPr lang="en-US"/>
          </a:p>
        </p:txBody>
      </p:sp>
      <p:sp>
        <p:nvSpPr>
          <p:cNvPr id="5" name="Footer Placeholder 4">
            <a:extLst>
              <a:ext uri="{FF2B5EF4-FFF2-40B4-BE49-F238E27FC236}">
                <a16:creationId xmlns:a16="http://schemas.microsoft.com/office/drawing/2014/main" id="{346C2ECC-5D31-1248-8041-8C4DD4858C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3E25A8-9B44-1442-9CEA-DA902AA15A53}"/>
              </a:ext>
            </a:extLst>
          </p:cNvPr>
          <p:cNvSpPr>
            <a:spLocks noGrp="1"/>
          </p:cNvSpPr>
          <p:nvPr>
            <p:ph type="sldNum" sz="quarter" idx="12"/>
          </p:nvPr>
        </p:nvSpPr>
        <p:spPr/>
        <p:txBody>
          <a:bodyPr/>
          <a:lstStyle/>
          <a:p>
            <a:fld id="{E91FBDD5-2BB8-154A-8740-4ACE02CB7040}" type="slidenum">
              <a:rPr lang="en-US" smtClean="0"/>
              <a:pPr/>
              <a:t>‹#›</a:t>
            </a:fld>
            <a:endParaRPr lang="en-US"/>
          </a:p>
        </p:txBody>
      </p:sp>
    </p:spTree>
    <p:extLst>
      <p:ext uri="{BB962C8B-B14F-4D97-AF65-F5344CB8AC3E}">
        <p14:creationId xmlns:p14="http://schemas.microsoft.com/office/powerpoint/2010/main" val="3192453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A73623-D20F-4044-AB1A-B10A04036DC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CA8B8EE-2F6D-704A-90C4-555EDE1C92B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3513653-850A-C04D-BE24-C9BF32BE6F71}"/>
              </a:ext>
            </a:extLst>
          </p:cNvPr>
          <p:cNvSpPr>
            <a:spLocks noGrp="1"/>
          </p:cNvSpPr>
          <p:nvPr>
            <p:ph type="dt" sz="half" idx="10"/>
          </p:nvPr>
        </p:nvSpPr>
        <p:spPr/>
        <p:txBody>
          <a:bodyPr/>
          <a:lstStyle/>
          <a:p>
            <a:fld id="{B69708DD-3E9B-6543-8B3F-8B6F7F66EF29}" type="datetimeFigureOut">
              <a:rPr lang="en-US" smtClean="0"/>
              <a:pPr/>
              <a:t>7/15/2024</a:t>
            </a:fld>
            <a:endParaRPr lang="en-US"/>
          </a:p>
        </p:txBody>
      </p:sp>
      <p:sp>
        <p:nvSpPr>
          <p:cNvPr id="5" name="Footer Placeholder 4">
            <a:extLst>
              <a:ext uri="{FF2B5EF4-FFF2-40B4-BE49-F238E27FC236}">
                <a16:creationId xmlns:a16="http://schemas.microsoft.com/office/drawing/2014/main" id="{A8993BFE-9E02-AF4B-91D9-FF879E797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907F82-9D9E-1C48-9D2E-F1785CCFB4EE}"/>
              </a:ext>
            </a:extLst>
          </p:cNvPr>
          <p:cNvSpPr>
            <a:spLocks noGrp="1"/>
          </p:cNvSpPr>
          <p:nvPr>
            <p:ph type="sldNum" sz="quarter" idx="12"/>
          </p:nvPr>
        </p:nvSpPr>
        <p:spPr/>
        <p:txBody>
          <a:bodyPr/>
          <a:lstStyle/>
          <a:p>
            <a:fld id="{E91FBDD5-2BB8-154A-8740-4ACE02CB7040}" type="slidenum">
              <a:rPr lang="en-US" smtClean="0"/>
              <a:pPr/>
              <a:t>‹#›</a:t>
            </a:fld>
            <a:endParaRPr lang="en-US"/>
          </a:p>
        </p:txBody>
      </p:sp>
    </p:spTree>
    <p:extLst>
      <p:ext uri="{BB962C8B-B14F-4D97-AF65-F5344CB8AC3E}">
        <p14:creationId xmlns:p14="http://schemas.microsoft.com/office/powerpoint/2010/main" val="777785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14641" y="1858265"/>
            <a:ext cx="9182400" cy="2376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400"/>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4894241" y="3911363"/>
            <a:ext cx="5802800" cy="956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0010628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514500" y="2798200"/>
            <a:ext cx="31632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13" name="Google Shape;13;p3"/>
          <p:cNvSpPr txBox="1">
            <a:spLocks noGrp="1"/>
          </p:cNvSpPr>
          <p:nvPr>
            <p:ph type="ctrTitle" idx="2"/>
          </p:nvPr>
        </p:nvSpPr>
        <p:spPr>
          <a:xfrm>
            <a:off x="520395" y="268871"/>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14" name="Google Shape;14;p3"/>
          <p:cNvSpPr txBox="1">
            <a:spLocks noGrp="1"/>
          </p:cNvSpPr>
          <p:nvPr>
            <p:ph type="subTitle" idx="1"/>
          </p:nvPr>
        </p:nvSpPr>
        <p:spPr>
          <a:xfrm>
            <a:off x="920595" y="875304"/>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1200"/>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endParaRPr/>
          </a:p>
        </p:txBody>
      </p:sp>
      <p:sp>
        <p:nvSpPr>
          <p:cNvPr id="15" name="Google Shape;15;p3"/>
          <p:cNvSpPr txBox="1">
            <a:spLocks noGrp="1"/>
          </p:cNvSpPr>
          <p:nvPr>
            <p:ph type="title" idx="3" hasCustomPrompt="1"/>
          </p:nvPr>
        </p:nvSpPr>
        <p:spPr>
          <a:xfrm>
            <a:off x="2824597" y="725931"/>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807208" y="2021077"/>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807208" y="3316224"/>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7896011" y="2790184"/>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7896011" y="4149781"/>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7896011" y="5509377"/>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520395" y="1557139"/>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22" name="Google Shape;22;p3"/>
          <p:cNvSpPr txBox="1">
            <a:spLocks noGrp="1"/>
          </p:cNvSpPr>
          <p:nvPr>
            <p:ph type="subTitle" idx="13"/>
          </p:nvPr>
        </p:nvSpPr>
        <p:spPr>
          <a:xfrm>
            <a:off x="920595" y="2163569"/>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1200"/>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endParaRPr/>
          </a:p>
        </p:txBody>
      </p:sp>
      <p:sp>
        <p:nvSpPr>
          <p:cNvPr id="23" name="Google Shape;23;p3"/>
          <p:cNvSpPr txBox="1">
            <a:spLocks noGrp="1"/>
          </p:cNvSpPr>
          <p:nvPr>
            <p:ph type="ctrTitle" idx="14"/>
          </p:nvPr>
        </p:nvSpPr>
        <p:spPr>
          <a:xfrm>
            <a:off x="520395" y="2855115"/>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24" name="Google Shape;24;p3"/>
          <p:cNvSpPr txBox="1">
            <a:spLocks noGrp="1"/>
          </p:cNvSpPr>
          <p:nvPr>
            <p:ph type="subTitle" idx="15"/>
          </p:nvPr>
        </p:nvSpPr>
        <p:spPr>
          <a:xfrm>
            <a:off x="920595" y="3461541"/>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1200"/>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endParaRPr/>
          </a:p>
        </p:txBody>
      </p:sp>
      <p:sp>
        <p:nvSpPr>
          <p:cNvPr id="25" name="Google Shape;25;p3"/>
          <p:cNvSpPr txBox="1">
            <a:spLocks noGrp="1"/>
          </p:cNvSpPr>
          <p:nvPr>
            <p:ph type="ctrTitle" idx="16"/>
          </p:nvPr>
        </p:nvSpPr>
        <p:spPr>
          <a:xfrm>
            <a:off x="9082077" y="236690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26" name="Google Shape;26;p3"/>
          <p:cNvSpPr txBox="1">
            <a:spLocks noGrp="1"/>
          </p:cNvSpPr>
          <p:nvPr>
            <p:ph type="subTitle" idx="17"/>
          </p:nvPr>
        </p:nvSpPr>
        <p:spPr>
          <a:xfrm>
            <a:off x="9082077" y="2973340"/>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1200"/>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endParaRPr/>
          </a:p>
        </p:txBody>
      </p:sp>
      <p:sp>
        <p:nvSpPr>
          <p:cNvPr id="27" name="Google Shape;27;p3"/>
          <p:cNvSpPr txBox="1">
            <a:spLocks noGrp="1"/>
          </p:cNvSpPr>
          <p:nvPr>
            <p:ph type="ctrTitle" idx="18"/>
          </p:nvPr>
        </p:nvSpPr>
        <p:spPr>
          <a:xfrm>
            <a:off x="9082077" y="373212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28" name="Google Shape;28;p3"/>
          <p:cNvSpPr txBox="1">
            <a:spLocks noGrp="1"/>
          </p:cNvSpPr>
          <p:nvPr>
            <p:ph type="subTitle" idx="19"/>
          </p:nvPr>
        </p:nvSpPr>
        <p:spPr>
          <a:xfrm>
            <a:off x="9082077" y="4338556"/>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1200"/>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endParaRPr/>
          </a:p>
        </p:txBody>
      </p:sp>
      <p:sp>
        <p:nvSpPr>
          <p:cNvPr id="29" name="Google Shape;29;p3"/>
          <p:cNvSpPr txBox="1">
            <a:spLocks noGrp="1"/>
          </p:cNvSpPr>
          <p:nvPr>
            <p:ph type="ctrTitle" idx="20"/>
          </p:nvPr>
        </p:nvSpPr>
        <p:spPr>
          <a:xfrm>
            <a:off x="9082077" y="5081804"/>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30" name="Google Shape;30;p3"/>
          <p:cNvSpPr txBox="1">
            <a:spLocks noGrp="1"/>
          </p:cNvSpPr>
          <p:nvPr>
            <p:ph type="subTitle" idx="21"/>
          </p:nvPr>
        </p:nvSpPr>
        <p:spPr>
          <a:xfrm>
            <a:off x="9082077" y="5688231"/>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1200"/>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endParaRPr/>
          </a:p>
        </p:txBody>
      </p:sp>
    </p:spTree>
    <p:extLst>
      <p:ext uri="{BB962C8B-B14F-4D97-AF65-F5344CB8AC3E}">
        <p14:creationId xmlns:p14="http://schemas.microsoft.com/office/powerpoint/2010/main" val="2191217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1FEA-6E77-9442-9C8D-C150C1AB097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8990E70-1B3A-CF46-BF50-2EC5A969269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7BE48E4-BFF6-2A4B-AF88-0AD25F61A914}"/>
              </a:ext>
            </a:extLst>
          </p:cNvPr>
          <p:cNvSpPr>
            <a:spLocks noGrp="1"/>
          </p:cNvSpPr>
          <p:nvPr>
            <p:ph type="dt" sz="half" idx="10"/>
          </p:nvPr>
        </p:nvSpPr>
        <p:spPr/>
        <p:txBody>
          <a:bodyPr/>
          <a:lstStyle/>
          <a:p>
            <a:fld id="{B69708DD-3E9B-6543-8B3F-8B6F7F66EF29}" type="datetimeFigureOut">
              <a:rPr lang="en-US" smtClean="0"/>
              <a:pPr/>
              <a:t>7/15/2024</a:t>
            </a:fld>
            <a:endParaRPr lang="en-US"/>
          </a:p>
        </p:txBody>
      </p:sp>
      <p:sp>
        <p:nvSpPr>
          <p:cNvPr id="5" name="Footer Placeholder 4">
            <a:extLst>
              <a:ext uri="{FF2B5EF4-FFF2-40B4-BE49-F238E27FC236}">
                <a16:creationId xmlns:a16="http://schemas.microsoft.com/office/drawing/2014/main" id="{03966135-56E2-2344-A320-E9083ACCB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AA9C2-43F4-6A42-927E-6A931F16E0E8}"/>
              </a:ext>
            </a:extLst>
          </p:cNvPr>
          <p:cNvSpPr>
            <a:spLocks noGrp="1"/>
          </p:cNvSpPr>
          <p:nvPr>
            <p:ph type="sldNum" sz="quarter" idx="12"/>
          </p:nvPr>
        </p:nvSpPr>
        <p:spPr/>
        <p:txBody>
          <a:bodyPr/>
          <a:lstStyle/>
          <a:p>
            <a:fld id="{E91FBDD5-2BB8-154A-8740-4ACE02CB7040}" type="slidenum">
              <a:rPr lang="en-US" smtClean="0"/>
              <a:pPr/>
              <a:t>‹#›</a:t>
            </a:fld>
            <a:endParaRPr lang="en-US"/>
          </a:p>
        </p:txBody>
      </p:sp>
    </p:spTree>
    <p:extLst>
      <p:ext uri="{BB962C8B-B14F-4D97-AF65-F5344CB8AC3E}">
        <p14:creationId xmlns:p14="http://schemas.microsoft.com/office/powerpoint/2010/main" val="250303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07A9-5C2D-C74B-ACF4-0DEBC9594EB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3F884B7-A049-D34B-A2DE-4F272A8B29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F057185-D248-DC45-9E7C-9CACFFD8A235}"/>
              </a:ext>
            </a:extLst>
          </p:cNvPr>
          <p:cNvSpPr>
            <a:spLocks noGrp="1"/>
          </p:cNvSpPr>
          <p:nvPr>
            <p:ph type="dt" sz="half" idx="10"/>
          </p:nvPr>
        </p:nvSpPr>
        <p:spPr/>
        <p:txBody>
          <a:bodyPr/>
          <a:lstStyle/>
          <a:p>
            <a:fld id="{B69708DD-3E9B-6543-8B3F-8B6F7F66EF29}" type="datetimeFigureOut">
              <a:rPr lang="en-US" smtClean="0"/>
              <a:pPr/>
              <a:t>7/15/2024</a:t>
            </a:fld>
            <a:endParaRPr lang="en-US"/>
          </a:p>
        </p:txBody>
      </p:sp>
      <p:sp>
        <p:nvSpPr>
          <p:cNvPr id="5" name="Footer Placeholder 4">
            <a:extLst>
              <a:ext uri="{FF2B5EF4-FFF2-40B4-BE49-F238E27FC236}">
                <a16:creationId xmlns:a16="http://schemas.microsoft.com/office/drawing/2014/main" id="{8219AF0D-DE25-914D-9750-B7C5B560F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CC04B8-BE95-CF42-8729-706C69C4585A}"/>
              </a:ext>
            </a:extLst>
          </p:cNvPr>
          <p:cNvSpPr>
            <a:spLocks noGrp="1"/>
          </p:cNvSpPr>
          <p:nvPr>
            <p:ph type="sldNum" sz="quarter" idx="12"/>
          </p:nvPr>
        </p:nvSpPr>
        <p:spPr/>
        <p:txBody>
          <a:bodyPr/>
          <a:lstStyle/>
          <a:p>
            <a:fld id="{E91FBDD5-2BB8-154A-8740-4ACE02CB7040}" type="slidenum">
              <a:rPr lang="en-US" smtClean="0"/>
              <a:pPr/>
              <a:t>‹#›</a:t>
            </a:fld>
            <a:endParaRPr lang="en-US"/>
          </a:p>
        </p:txBody>
      </p:sp>
    </p:spTree>
    <p:extLst>
      <p:ext uri="{BB962C8B-B14F-4D97-AF65-F5344CB8AC3E}">
        <p14:creationId xmlns:p14="http://schemas.microsoft.com/office/powerpoint/2010/main" val="330321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C6E3B-CF9B-AA4F-8D40-8DC90D1D340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FA79E9-EA02-7E4F-A836-EEE1B95724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BA12D06-BF27-464C-A603-BF6525BFE5C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197DA01-1042-1A4A-A48A-A4DF87B45AAD}"/>
              </a:ext>
            </a:extLst>
          </p:cNvPr>
          <p:cNvSpPr>
            <a:spLocks noGrp="1"/>
          </p:cNvSpPr>
          <p:nvPr>
            <p:ph type="dt" sz="half" idx="10"/>
          </p:nvPr>
        </p:nvSpPr>
        <p:spPr/>
        <p:txBody>
          <a:bodyPr/>
          <a:lstStyle/>
          <a:p>
            <a:fld id="{B69708DD-3E9B-6543-8B3F-8B6F7F66EF29}" type="datetimeFigureOut">
              <a:rPr lang="en-US" smtClean="0"/>
              <a:pPr/>
              <a:t>7/15/2024</a:t>
            </a:fld>
            <a:endParaRPr lang="en-US"/>
          </a:p>
        </p:txBody>
      </p:sp>
      <p:sp>
        <p:nvSpPr>
          <p:cNvPr id="6" name="Footer Placeholder 5">
            <a:extLst>
              <a:ext uri="{FF2B5EF4-FFF2-40B4-BE49-F238E27FC236}">
                <a16:creationId xmlns:a16="http://schemas.microsoft.com/office/drawing/2014/main" id="{D4555B87-72C0-B147-A8CD-E2ADFE72DA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96B918-CF10-BB43-B8E8-22641B0FBA1A}"/>
              </a:ext>
            </a:extLst>
          </p:cNvPr>
          <p:cNvSpPr>
            <a:spLocks noGrp="1"/>
          </p:cNvSpPr>
          <p:nvPr>
            <p:ph type="sldNum" sz="quarter" idx="12"/>
          </p:nvPr>
        </p:nvSpPr>
        <p:spPr/>
        <p:txBody>
          <a:bodyPr/>
          <a:lstStyle/>
          <a:p>
            <a:fld id="{E91FBDD5-2BB8-154A-8740-4ACE02CB7040}" type="slidenum">
              <a:rPr lang="en-US" smtClean="0"/>
              <a:pPr/>
              <a:t>‹#›</a:t>
            </a:fld>
            <a:endParaRPr lang="en-US"/>
          </a:p>
        </p:txBody>
      </p:sp>
    </p:spTree>
    <p:extLst>
      <p:ext uri="{BB962C8B-B14F-4D97-AF65-F5344CB8AC3E}">
        <p14:creationId xmlns:p14="http://schemas.microsoft.com/office/powerpoint/2010/main" val="3042782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671D-F145-A645-94D7-9A734BFB7F3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2CEE3EF-07F3-1C4D-95D4-980CF13C94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0DFC7F9-C737-7441-94BC-3BBBF9A53F1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2DB6C6A-CA57-3D47-98F1-9AF36139FB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E83E2DA-8B59-514B-9D8B-7EAB95201DD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E31E53A-6E06-8F44-8CE2-073E4ED57DE3}"/>
              </a:ext>
            </a:extLst>
          </p:cNvPr>
          <p:cNvSpPr>
            <a:spLocks noGrp="1"/>
          </p:cNvSpPr>
          <p:nvPr>
            <p:ph type="dt" sz="half" idx="10"/>
          </p:nvPr>
        </p:nvSpPr>
        <p:spPr/>
        <p:txBody>
          <a:bodyPr/>
          <a:lstStyle/>
          <a:p>
            <a:fld id="{B69708DD-3E9B-6543-8B3F-8B6F7F66EF29}" type="datetimeFigureOut">
              <a:rPr lang="en-US" smtClean="0"/>
              <a:pPr/>
              <a:t>7/15/2024</a:t>
            </a:fld>
            <a:endParaRPr lang="en-US"/>
          </a:p>
        </p:txBody>
      </p:sp>
      <p:sp>
        <p:nvSpPr>
          <p:cNvPr id="8" name="Footer Placeholder 7">
            <a:extLst>
              <a:ext uri="{FF2B5EF4-FFF2-40B4-BE49-F238E27FC236}">
                <a16:creationId xmlns:a16="http://schemas.microsoft.com/office/drawing/2014/main" id="{CB0D28E3-DC50-594B-9636-E9F14C6BD6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DAAB1-A08D-6E42-9274-C8B6AF81E9D5}"/>
              </a:ext>
            </a:extLst>
          </p:cNvPr>
          <p:cNvSpPr>
            <a:spLocks noGrp="1"/>
          </p:cNvSpPr>
          <p:nvPr>
            <p:ph type="sldNum" sz="quarter" idx="12"/>
          </p:nvPr>
        </p:nvSpPr>
        <p:spPr/>
        <p:txBody>
          <a:bodyPr/>
          <a:lstStyle/>
          <a:p>
            <a:fld id="{E91FBDD5-2BB8-154A-8740-4ACE02CB7040}" type="slidenum">
              <a:rPr lang="en-US" smtClean="0"/>
              <a:pPr/>
              <a:t>‹#›</a:t>
            </a:fld>
            <a:endParaRPr lang="en-US"/>
          </a:p>
        </p:txBody>
      </p:sp>
    </p:spTree>
    <p:extLst>
      <p:ext uri="{BB962C8B-B14F-4D97-AF65-F5344CB8AC3E}">
        <p14:creationId xmlns:p14="http://schemas.microsoft.com/office/powerpoint/2010/main" val="3204737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26F6-13DF-AE43-999B-72B15376710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7328685-E2D9-AD41-B93D-C1B86C20ABC1}"/>
              </a:ext>
            </a:extLst>
          </p:cNvPr>
          <p:cNvSpPr>
            <a:spLocks noGrp="1"/>
          </p:cNvSpPr>
          <p:nvPr>
            <p:ph type="dt" sz="half" idx="10"/>
          </p:nvPr>
        </p:nvSpPr>
        <p:spPr/>
        <p:txBody>
          <a:bodyPr/>
          <a:lstStyle/>
          <a:p>
            <a:fld id="{B69708DD-3E9B-6543-8B3F-8B6F7F66EF29}" type="datetimeFigureOut">
              <a:rPr lang="en-US" smtClean="0"/>
              <a:pPr/>
              <a:t>7/15/2024</a:t>
            </a:fld>
            <a:endParaRPr lang="en-US"/>
          </a:p>
        </p:txBody>
      </p:sp>
      <p:sp>
        <p:nvSpPr>
          <p:cNvPr id="4" name="Footer Placeholder 3">
            <a:extLst>
              <a:ext uri="{FF2B5EF4-FFF2-40B4-BE49-F238E27FC236}">
                <a16:creationId xmlns:a16="http://schemas.microsoft.com/office/drawing/2014/main" id="{CF07E936-B23C-BC4F-8112-84797ECBA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21E348-02FD-4044-A398-2BF0DFC77816}"/>
              </a:ext>
            </a:extLst>
          </p:cNvPr>
          <p:cNvSpPr>
            <a:spLocks noGrp="1"/>
          </p:cNvSpPr>
          <p:nvPr>
            <p:ph type="sldNum" sz="quarter" idx="12"/>
          </p:nvPr>
        </p:nvSpPr>
        <p:spPr/>
        <p:txBody>
          <a:bodyPr/>
          <a:lstStyle/>
          <a:p>
            <a:fld id="{E91FBDD5-2BB8-154A-8740-4ACE02CB7040}" type="slidenum">
              <a:rPr lang="en-US" smtClean="0"/>
              <a:pPr/>
              <a:t>‹#›</a:t>
            </a:fld>
            <a:endParaRPr lang="en-US"/>
          </a:p>
        </p:txBody>
      </p:sp>
    </p:spTree>
    <p:extLst>
      <p:ext uri="{BB962C8B-B14F-4D97-AF65-F5344CB8AC3E}">
        <p14:creationId xmlns:p14="http://schemas.microsoft.com/office/powerpoint/2010/main" val="616647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F6F935-8356-FD43-993C-C9229144C52B}"/>
              </a:ext>
            </a:extLst>
          </p:cNvPr>
          <p:cNvSpPr>
            <a:spLocks noGrp="1"/>
          </p:cNvSpPr>
          <p:nvPr>
            <p:ph type="dt" sz="half" idx="10"/>
          </p:nvPr>
        </p:nvSpPr>
        <p:spPr/>
        <p:txBody>
          <a:bodyPr/>
          <a:lstStyle/>
          <a:p>
            <a:fld id="{B69708DD-3E9B-6543-8B3F-8B6F7F66EF29}" type="datetimeFigureOut">
              <a:rPr lang="en-US" smtClean="0"/>
              <a:pPr/>
              <a:t>7/15/2024</a:t>
            </a:fld>
            <a:endParaRPr lang="en-US"/>
          </a:p>
        </p:txBody>
      </p:sp>
      <p:sp>
        <p:nvSpPr>
          <p:cNvPr id="3" name="Footer Placeholder 2">
            <a:extLst>
              <a:ext uri="{FF2B5EF4-FFF2-40B4-BE49-F238E27FC236}">
                <a16:creationId xmlns:a16="http://schemas.microsoft.com/office/drawing/2014/main" id="{FE5DFBEB-4425-DC42-920F-2267669930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D65461-4339-8D47-9B06-F398712BA66C}"/>
              </a:ext>
            </a:extLst>
          </p:cNvPr>
          <p:cNvSpPr>
            <a:spLocks noGrp="1"/>
          </p:cNvSpPr>
          <p:nvPr>
            <p:ph type="sldNum" sz="quarter" idx="12"/>
          </p:nvPr>
        </p:nvSpPr>
        <p:spPr/>
        <p:txBody>
          <a:bodyPr/>
          <a:lstStyle/>
          <a:p>
            <a:fld id="{E91FBDD5-2BB8-154A-8740-4ACE02CB7040}" type="slidenum">
              <a:rPr lang="en-US" smtClean="0"/>
              <a:pPr/>
              <a:t>‹#›</a:t>
            </a:fld>
            <a:endParaRPr lang="en-US"/>
          </a:p>
        </p:txBody>
      </p:sp>
    </p:spTree>
    <p:extLst>
      <p:ext uri="{BB962C8B-B14F-4D97-AF65-F5344CB8AC3E}">
        <p14:creationId xmlns:p14="http://schemas.microsoft.com/office/powerpoint/2010/main" val="4227899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1F68-B2C8-5148-BE3B-FEC32F1F774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7983311-84FA-D74D-A584-E344711B63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7B88719-67DC-1040-8E0B-1C6C02E45A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F81366F-F330-6940-90BC-AC4391F8C687}"/>
              </a:ext>
            </a:extLst>
          </p:cNvPr>
          <p:cNvSpPr>
            <a:spLocks noGrp="1"/>
          </p:cNvSpPr>
          <p:nvPr>
            <p:ph type="dt" sz="half" idx="10"/>
          </p:nvPr>
        </p:nvSpPr>
        <p:spPr/>
        <p:txBody>
          <a:bodyPr/>
          <a:lstStyle/>
          <a:p>
            <a:fld id="{B69708DD-3E9B-6543-8B3F-8B6F7F66EF29}" type="datetimeFigureOut">
              <a:rPr lang="en-US" smtClean="0"/>
              <a:pPr/>
              <a:t>7/15/2024</a:t>
            </a:fld>
            <a:endParaRPr lang="en-US"/>
          </a:p>
        </p:txBody>
      </p:sp>
      <p:sp>
        <p:nvSpPr>
          <p:cNvPr id="6" name="Footer Placeholder 5">
            <a:extLst>
              <a:ext uri="{FF2B5EF4-FFF2-40B4-BE49-F238E27FC236}">
                <a16:creationId xmlns:a16="http://schemas.microsoft.com/office/drawing/2014/main" id="{6F2A407C-F7C6-154F-A46C-71C51F0148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1562FD-7525-394E-ADBA-940B7A0A765C}"/>
              </a:ext>
            </a:extLst>
          </p:cNvPr>
          <p:cNvSpPr>
            <a:spLocks noGrp="1"/>
          </p:cNvSpPr>
          <p:nvPr>
            <p:ph type="sldNum" sz="quarter" idx="12"/>
          </p:nvPr>
        </p:nvSpPr>
        <p:spPr/>
        <p:txBody>
          <a:bodyPr/>
          <a:lstStyle/>
          <a:p>
            <a:fld id="{E91FBDD5-2BB8-154A-8740-4ACE02CB7040}" type="slidenum">
              <a:rPr lang="en-US" smtClean="0"/>
              <a:pPr/>
              <a:t>‹#›</a:t>
            </a:fld>
            <a:endParaRPr lang="en-US"/>
          </a:p>
        </p:txBody>
      </p:sp>
    </p:spTree>
    <p:extLst>
      <p:ext uri="{BB962C8B-B14F-4D97-AF65-F5344CB8AC3E}">
        <p14:creationId xmlns:p14="http://schemas.microsoft.com/office/powerpoint/2010/main" val="3443486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57C8-33C8-B145-ACC2-F26092FAED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B4A0757-D5B0-A94E-A5C0-8D570029E5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0AA008-AA57-D74F-9FD1-EF549453CC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6B9AE99-D5EA-FC42-848B-DC42FA1FB8DC}"/>
              </a:ext>
            </a:extLst>
          </p:cNvPr>
          <p:cNvSpPr>
            <a:spLocks noGrp="1"/>
          </p:cNvSpPr>
          <p:nvPr>
            <p:ph type="dt" sz="half" idx="10"/>
          </p:nvPr>
        </p:nvSpPr>
        <p:spPr/>
        <p:txBody>
          <a:bodyPr/>
          <a:lstStyle/>
          <a:p>
            <a:fld id="{B69708DD-3E9B-6543-8B3F-8B6F7F66EF29}" type="datetimeFigureOut">
              <a:rPr lang="en-US" smtClean="0"/>
              <a:pPr/>
              <a:t>7/15/2024</a:t>
            </a:fld>
            <a:endParaRPr lang="en-US"/>
          </a:p>
        </p:txBody>
      </p:sp>
      <p:sp>
        <p:nvSpPr>
          <p:cNvPr id="6" name="Footer Placeholder 5">
            <a:extLst>
              <a:ext uri="{FF2B5EF4-FFF2-40B4-BE49-F238E27FC236}">
                <a16:creationId xmlns:a16="http://schemas.microsoft.com/office/drawing/2014/main" id="{F9B84EBE-B57C-6E40-B5BE-4A7F141A5D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FBB584-AEEC-9940-9285-CD00D6DF573C}"/>
              </a:ext>
            </a:extLst>
          </p:cNvPr>
          <p:cNvSpPr>
            <a:spLocks noGrp="1"/>
          </p:cNvSpPr>
          <p:nvPr>
            <p:ph type="sldNum" sz="quarter" idx="12"/>
          </p:nvPr>
        </p:nvSpPr>
        <p:spPr/>
        <p:txBody>
          <a:bodyPr/>
          <a:lstStyle/>
          <a:p>
            <a:fld id="{E91FBDD5-2BB8-154A-8740-4ACE02CB7040}" type="slidenum">
              <a:rPr lang="en-US" smtClean="0"/>
              <a:pPr/>
              <a:t>‹#›</a:t>
            </a:fld>
            <a:endParaRPr lang="en-US"/>
          </a:p>
        </p:txBody>
      </p:sp>
    </p:spTree>
    <p:extLst>
      <p:ext uri="{BB962C8B-B14F-4D97-AF65-F5344CB8AC3E}">
        <p14:creationId xmlns:p14="http://schemas.microsoft.com/office/powerpoint/2010/main" val="3369556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DA5E62-5606-F74F-9187-A6F234DCFC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247538-E57E-5F4F-A9FC-28E7646DFC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EBEE972-338B-9744-BA2C-E0ABF62BE6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9708DD-3E9B-6543-8B3F-8B6F7F66EF29}" type="datetimeFigureOut">
              <a:rPr lang="en-US" smtClean="0"/>
              <a:pPr/>
              <a:t>7/15/2024</a:t>
            </a:fld>
            <a:endParaRPr lang="en-US"/>
          </a:p>
        </p:txBody>
      </p:sp>
      <p:sp>
        <p:nvSpPr>
          <p:cNvPr id="5" name="Footer Placeholder 4">
            <a:extLst>
              <a:ext uri="{FF2B5EF4-FFF2-40B4-BE49-F238E27FC236}">
                <a16:creationId xmlns:a16="http://schemas.microsoft.com/office/drawing/2014/main" id="{A9817C40-5353-8C45-8C25-37B003FA2D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FE87FA-26CC-9D45-A442-15A7457871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1FBDD5-2BB8-154A-8740-4ACE02CB7040}" type="slidenum">
              <a:rPr lang="en-US" smtClean="0"/>
              <a:pPr/>
              <a:t>‹#›</a:t>
            </a:fld>
            <a:endParaRPr lang="en-US"/>
          </a:p>
        </p:txBody>
      </p:sp>
    </p:spTree>
    <p:extLst>
      <p:ext uri="{BB962C8B-B14F-4D97-AF65-F5344CB8AC3E}">
        <p14:creationId xmlns:p14="http://schemas.microsoft.com/office/powerpoint/2010/main" val="1073106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customXml" Target="../ink/ink3.xml"/><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 Id="rId11" Type="http://schemas.openxmlformats.org/officeDocument/2006/relationships/image" Target="../media/image46.png"/><Relationship Id="rId5" Type="http://schemas.openxmlformats.org/officeDocument/2006/relationships/customXml" Target="../ink/ink5.xml"/><Relationship Id="rId10" Type="http://schemas.openxmlformats.org/officeDocument/2006/relationships/customXml" Target="../ink/ink6.xml"/><Relationship Id="rId4" Type="http://schemas.openxmlformats.org/officeDocument/2006/relationships/image" Target="../media/image14.png"/><Relationship Id="rId9"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 Id="rId24" Type="http://schemas.openxmlformats.org/officeDocument/2006/relationships/image" Target="../media/image58.png"/><Relationship Id="rId4" Type="http://schemas.openxmlformats.org/officeDocument/2006/relationships/customXml" Target="../ink/ink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file:////var/folders/jc/1yxk9mgs1sq77s8gtfh_nnkc0000gn/T/com.microsoft.Word/WebArchiveCopyPasteTempFiles/page2image31277888" TargetMode="External"/><Relationship Id="rId2" Type="http://schemas.openxmlformats.org/officeDocument/2006/relationships/image" Target="../media/image27.png"/><Relationship Id="rId1" Type="http://schemas.openxmlformats.org/officeDocument/2006/relationships/slideLayout" Target="../slideLayouts/slideLayout13.xml"/><Relationship Id="rId5" Type="http://schemas.openxmlformats.org/officeDocument/2006/relationships/image" Target="file:////var/folders/jc/1yxk9mgs1sq77s8gtfh_nnkc0000gn/T/com.microsoft.Word/WebArchiveCopyPasteTempFiles/page2image31288080" TargetMode="Externa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file:////var/folders/jc/1yxk9mgs1sq77s8gtfh_nnkc0000gn/T/com.microsoft.Word/WebArchiveCopyPasteTempFiles/page3image31239760" TargetMode="External"/><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file:////var/folders/jc/1yxk9mgs1sq77s8gtfh_nnkc0000gn/T/com.microsoft.Word/WebArchiveCopyPasteTempFiles/page3image31236848" TargetMode="External"/><Relationship Id="rId2" Type="http://schemas.openxmlformats.org/officeDocument/2006/relationships/image" Target="../media/image30.png"/><Relationship Id="rId1" Type="http://schemas.openxmlformats.org/officeDocument/2006/relationships/slideLayout" Target="../slideLayouts/slideLayout13.xml"/><Relationship Id="rId5" Type="http://schemas.openxmlformats.org/officeDocument/2006/relationships/image" Target="file:////var/folders/jc/1yxk9mgs1sq77s8gtfh_nnkc0000gn/T/com.microsoft.Word/WebArchiveCopyPasteTempFiles/page3image31238512" TargetMode="Externa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customXml" Target="../ink/ink2.xml"/><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72BD04-7F26-CA2E-5761-01935FDD35AE}"/>
              </a:ext>
            </a:extLst>
          </p:cNvPr>
          <p:cNvSpPr>
            <a:spLocks noGrp="1"/>
          </p:cNvSpPr>
          <p:nvPr>
            <p:ph type="ctrTitle"/>
          </p:nvPr>
        </p:nvSpPr>
        <p:spPr>
          <a:xfrm>
            <a:off x="1285241" y="1008993"/>
            <a:ext cx="9231410" cy="3542045"/>
          </a:xfrm>
        </p:spPr>
        <p:txBody>
          <a:bodyPr anchor="b">
            <a:normAutofit/>
          </a:bodyPr>
          <a:lstStyle/>
          <a:p>
            <a:pPr algn="l"/>
            <a:r>
              <a:rPr lang="en-US" sz="10600" dirty="0"/>
              <a:t>Cluster Analysis</a:t>
            </a:r>
          </a:p>
        </p:txBody>
      </p:sp>
    </p:spTree>
    <p:extLst>
      <p:ext uri="{BB962C8B-B14F-4D97-AF65-F5344CB8AC3E}">
        <p14:creationId xmlns:p14="http://schemas.microsoft.com/office/powerpoint/2010/main" val="281210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427D15F9-FBA9-45B6-A1EE-7E2610907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2" name="Group 71">
            <a:extLst>
              <a:ext uri="{FF2B5EF4-FFF2-40B4-BE49-F238E27FC236}">
                <a16:creationId xmlns:a16="http://schemas.microsoft.com/office/drawing/2014/main" id="{549D845D-9A57-49AC-9523-BB0D6DA6FE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a:solidFill>
            <a:schemeClr val="accent1">
              <a:lumMod val="75000"/>
            </a:schemeClr>
          </a:solidFill>
        </p:grpSpPr>
        <p:sp>
          <p:nvSpPr>
            <p:cNvPr id="73" name="Freeform 44">
              <a:extLst>
                <a:ext uri="{FF2B5EF4-FFF2-40B4-BE49-F238E27FC236}">
                  <a16:creationId xmlns:a16="http://schemas.microsoft.com/office/drawing/2014/main" id="{3348EFE1-9D21-4DC0-8EC9-C887670613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45">
              <a:extLst>
                <a:ext uri="{FF2B5EF4-FFF2-40B4-BE49-F238E27FC236}">
                  <a16:creationId xmlns:a16="http://schemas.microsoft.com/office/drawing/2014/main" id="{D9CD0CF4-76F6-470E-A8EF-DD74FC196C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46">
              <a:extLst>
                <a:ext uri="{FF2B5EF4-FFF2-40B4-BE49-F238E27FC236}">
                  <a16:creationId xmlns:a16="http://schemas.microsoft.com/office/drawing/2014/main" id="{71645EB6-7E0C-491E-9A5B-C25E80A64A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47">
              <a:extLst>
                <a:ext uri="{FF2B5EF4-FFF2-40B4-BE49-F238E27FC236}">
                  <a16:creationId xmlns:a16="http://schemas.microsoft.com/office/drawing/2014/main" id="{D20E5CAC-62A4-48E1-9F9F-1F81766831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Rectangle 76">
              <a:extLst>
                <a:ext uri="{FF2B5EF4-FFF2-40B4-BE49-F238E27FC236}">
                  <a16:creationId xmlns:a16="http://schemas.microsoft.com/office/drawing/2014/main" id="{053A11D2-F06B-447E-96A7-27A21A8FA6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1" name="TextBox 20">
            <a:extLst>
              <a:ext uri="{FF2B5EF4-FFF2-40B4-BE49-F238E27FC236}">
                <a16:creationId xmlns:a16="http://schemas.microsoft.com/office/drawing/2014/main" id="{A3DD8E29-D26A-B646-899D-0F400D8FE791}"/>
              </a:ext>
            </a:extLst>
          </p:cNvPr>
          <p:cNvSpPr txBox="1"/>
          <p:nvPr/>
        </p:nvSpPr>
        <p:spPr>
          <a:xfrm>
            <a:off x="1047280" y="719781"/>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solidFill>
                  <a:schemeClr val="bg1"/>
                </a:solidFill>
                <a:latin typeface="Bahnschrift SemiBold Condensed" pitchFamily="34" charset="0"/>
              </a:rPr>
              <a:t>Support Confidence and Lift</a:t>
            </a:r>
          </a:p>
        </p:txBody>
      </p:sp>
      <p:sp>
        <p:nvSpPr>
          <p:cNvPr id="23" name="Rectangle 2">
            <a:extLst>
              <a:ext uri="{FF2B5EF4-FFF2-40B4-BE49-F238E27FC236}">
                <a16:creationId xmlns:a16="http://schemas.microsoft.com/office/drawing/2014/main" id="{55DD4184-9966-8F4F-9526-E18B5910530C}"/>
              </a:ext>
            </a:extLst>
          </p:cNvPr>
          <p:cNvSpPr>
            <a:spLocks noChangeArrowheads="1"/>
          </p:cNvSpPr>
          <p:nvPr/>
        </p:nvSpPr>
        <p:spPr bwMode="auto">
          <a:xfrm>
            <a:off x="3100387"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Isosceles Triangle 1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
          <p:cNvSpPr>
            <a:spLocks noChangeArrowheads="1"/>
          </p:cNvSpPr>
          <p:nvPr/>
        </p:nvSpPr>
        <p:spPr bwMode="auto">
          <a:xfrm>
            <a:off x="1119322" y="1818482"/>
            <a:ext cx="10100833" cy="47089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l"/>
            <a:endParaRPr lang="en-US" sz="2000" dirty="0">
              <a:solidFill>
                <a:srgbClr val="303133"/>
              </a:solidFill>
              <a:latin typeface="proxima_novaregular"/>
            </a:endParaRPr>
          </a:p>
          <a:p>
            <a:pPr algn="l"/>
            <a:r>
              <a:rPr lang="en-US" sz="2000" dirty="0"/>
              <a:t>For example, the information that customers who purchase Milk also tend to buy Bread at the same time is represented in the following association rule: </a:t>
            </a:r>
          </a:p>
          <a:p>
            <a:pPr algn="l"/>
            <a:endParaRPr lang="en-US" sz="2000" dirty="0"/>
          </a:p>
          <a:p>
            <a:pPr algn="l"/>
            <a:r>
              <a:rPr lang="en-US" sz="2000" dirty="0"/>
              <a:t>           Milk ⇒ Bread [support = 60%,  confidence = 75%].</a:t>
            </a:r>
          </a:p>
          <a:p>
            <a:pPr algn="l"/>
            <a:endParaRPr lang="en-US" sz="2000" dirty="0"/>
          </a:p>
          <a:p>
            <a:r>
              <a:rPr lang="en-US" sz="2000" dirty="0"/>
              <a:t>A support of 60% for Rule means that 60% of all the transactions under analysis show that Milk  and Bread  are purchased together  (3/5). </a:t>
            </a:r>
            <a:r>
              <a:rPr lang="en-US" sz="2000" dirty="0">
                <a:solidFill>
                  <a:srgbClr val="303133"/>
                </a:solidFill>
                <a:latin typeface="proxima_novaregular"/>
              </a:rPr>
              <a:t>Generally support will be a small value</a:t>
            </a:r>
          </a:p>
          <a:p>
            <a:pPr algn="l"/>
            <a:endParaRPr lang="en-US" sz="2000" dirty="0"/>
          </a:p>
          <a:p>
            <a:pPr algn="l"/>
            <a:r>
              <a:rPr lang="en-US" sz="2000" dirty="0"/>
              <a:t>A confidence of 75% means that 75% of the customers who purchased Milk  also bought Bread    (3/4)</a:t>
            </a:r>
          </a:p>
          <a:p>
            <a:pPr algn="l"/>
            <a:endParaRPr lang="en-US" sz="2000" dirty="0">
              <a:solidFill>
                <a:srgbClr val="303133"/>
              </a:solidFill>
              <a:latin typeface="proxima_novaregular"/>
            </a:endParaRPr>
          </a:p>
          <a:p>
            <a:pPr algn="l"/>
            <a:r>
              <a:rPr lang="en-US" sz="2000" dirty="0"/>
              <a:t>Typically, association rules are considered interesting if they satisfy both a minimum support threshold and a minimum confidence threshold. These thresholds can be a set by users or domain experts.</a:t>
            </a:r>
            <a:endParaRPr lang="en-US" sz="2000" b="0" i="0" dirty="0">
              <a:solidFill>
                <a:srgbClr val="303133"/>
              </a:solidFill>
              <a:effectLst/>
              <a:latin typeface="proxima_novaregular"/>
            </a:endParaRPr>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1953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CCE6E2BE-C8D0-F04E-BEE7-668BB933C890}"/>
              </a:ext>
            </a:extLst>
          </p:cNvPr>
          <p:cNvSpPr txBox="1"/>
          <p:nvPr/>
        </p:nvSpPr>
        <p:spPr>
          <a:xfrm>
            <a:off x="4965430" y="333829"/>
            <a:ext cx="6586491" cy="80917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dirty="0">
                <a:latin typeface="+mj-lt"/>
                <a:ea typeface="+mj-ea"/>
                <a:cs typeface="+mj-cs"/>
              </a:rPr>
              <a:t> Association Rules</a:t>
            </a:r>
            <a:endParaRPr lang="en-US" sz="4400" dirty="0">
              <a:latin typeface="+mj-lt"/>
              <a:ea typeface="+mj-ea"/>
              <a:cs typeface="+mj-cs"/>
            </a:endParaRPr>
          </a:p>
        </p:txBody>
      </p:sp>
      <p:pic>
        <p:nvPicPr>
          <p:cNvPr id="24" name="Picture 23">
            <a:extLst>
              <a:ext uri="{FF2B5EF4-FFF2-40B4-BE49-F238E27FC236}">
                <a16:creationId xmlns:a16="http://schemas.microsoft.com/office/drawing/2014/main" id="{5E83FC6B-C765-4415-B982-EBFA9822B7BA}"/>
              </a:ext>
            </a:extLst>
          </p:cNvPr>
          <p:cNvPicPr>
            <a:picLocks noChangeAspect="1"/>
          </p:cNvPicPr>
          <p:nvPr/>
        </p:nvPicPr>
        <p:blipFill rotWithShape="1">
          <a:blip r:embed="rId2"/>
          <a:srcRect l="40147" r="9158"/>
          <a:stretch/>
        </p:blipFill>
        <p:spPr>
          <a:xfrm>
            <a:off x="20" y="10"/>
            <a:ext cx="4635571" cy="6857990"/>
          </a:xfrm>
          <a:prstGeom prst="rect">
            <a:avLst/>
          </a:prstGeom>
          <a:effectLst/>
        </p:spPr>
      </p:pic>
      <p:sp>
        <p:nvSpPr>
          <p:cNvPr id="6" name="Rectangle 1"/>
          <p:cNvSpPr>
            <a:spLocks noChangeArrowheads="1"/>
          </p:cNvSpPr>
          <p:nvPr/>
        </p:nvSpPr>
        <p:spPr bwMode="auto">
          <a:xfrm>
            <a:off x="4965430" y="1504054"/>
            <a:ext cx="6834684"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US" sz="2000" dirty="0"/>
              <a:t>Find all sets of items (item sets) that have support greater than the minimum support and then using the large item sets to generate the desired rules that have confidence greater than the minimum confidence. </a:t>
            </a:r>
          </a:p>
          <a:p>
            <a:pPr algn="just"/>
            <a:r>
              <a:rPr lang="en-US" sz="2000" dirty="0"/>
              <a:t>The lift of a rule is the ratio of the observed support to that expected if X and Y were independent.</a:t>
            </a:r>
          </a:p>
        </p:txBody>
      </p:sp>
      <p:sp>
        <p:nvSpPr>
          <p:cNvPr id="9" name="Isosceles Triangle 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Isosceles Triangle 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ectangle 1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https://www.saedsayad.com/images/AR_1.png"/>
          <p:cNvPicPr/>
          <p:nvPr/>
        </p:nvPicPr>
        <p:blipFill>
          <a:blip r:embed="rId3"/>
          <a:srcRect/>
          <a:stretch>
            <a:fillRect/>
          </a:stretch>
        </p:blipFill>
        <p:spPr bwMode="auto">
          <a:xfrm>
            <a:off x="6096000" y="3543945"/>
            <a:ext cx="5536095" cy="2564553"/>
          </a:xfrm>
          <a:prstGeom prst="rect">
            <a:avLst/>
          </a:prstGeom>
          <a:noFill/>
          <a:ln w="9525">
            <a:noFill/>
            <a:miter lim="800000"/>
            <a:headEnd/>
            <a:tailEnd/>
          </a:ln>
        </p:spPr>
      </p:pic>
    </p:spTree>
    <p:extLst>
      <p:ext uri="{BB962C8B-B14F-4D97-AF65-F5344CB8AC3E}">
        <p14:creationId xmlns:p14="http://schemas.microsoft.com/office/powerpoint/2010/main" val="1268190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427D15F9-FBA9-45B6-A1EE-7E2610907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2" name="Group 71">
            <a:extLst>
              <a:ext uri="{FF2B5EF4-FFF2-40B4-BE49-F238E27FC236}">
                <a16:creationId xmlns:a16="http://schemas.microsoft.com/office/drawing/2014/main" id="{549D845D-9A57-49AC-9523-BB0D6DA6FE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a:solidFill>
            <a:schemeClr val="accent1">
              <a:lumMod val="75000"/>
            </a:schemeClr>
          </a:solidFill>
        </p:grpSpPr>
        <p:sp>
          <p:nvSpPr>
            <p:cNvPr id="73" name="Freeform 44">
              <a:extLst>
                <a:ext uri="{FF2B5EF4-FFF2-40B4-BE49-F238E27FC236}">
                  <a16:creationId xmlns:a16="http://schemas.microsoft.com/office/drawing/2014/main" id="{3348EFE1-9D21-4DC0-8EC9-C887670613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45">
              <a:extLst>
                <a:ext uri="{FF2B5EF4-FFF2-40B4-BE49-F238E27FC236}">
                  <a16:creationId xmlns:a16="http://schemas.microsoft.com/office/drawing/2014/main" id="{D9CD0CF4-76F6-470E-A8EF-DD74FC196C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46">
              <a:extLst>
                <a:ext uri="{FF2B5EF4-FFF2-40B4-BE49-F238E27FC236}">
                  <a16:creationId xmlns:a16="http://schemas.microsoft.com/office/drawing/2014/main" id="{71645EB6-7E0C-491E-9A5B-C25E80A64A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47">
              <a:extLst>
                <a:ext uri="{FF2B5EF4-FFF2-40B4-BE49-F238E27FC236}">
                  <a16:creationId xmlns:a16="http://schemas.microsoft.com/office/drawing/2014/main" id="{D20E5CAC-62A4-48E1-9F9F-1F81766831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Rectangle 76">
              <a:extLst>
                <a:ext uri="{FF2B5EF4-FFF2-40B4-BE49-F238E27FC236}">
                  <a16:creationId xmlns:a16="http://schemas.microsoft.com/office/drawing/2014/main" id="{053A11D2-F06B-447E-96A7-27A21A8FA6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3" name="Rectangle 2">
            <a:extLst>
              <a:ext uri="{FF2B5EF4-FFF2-40B4-BE49-F238E27FC236}">
                <a16:creationId xmlns:a16="http://schemas.microsoft.com/office/drawing/2014/main" id="{55DD4184-9966-8F4F-9526-E18B5910530C}"/>
              </a:ext>
            </a:extLst>
          </p:cNvPr>
          <p:cNvSpPr>
            <a:spLocks noChangeArrowheads="1"/>
          </p:cNvSpPr>
          <p:nvPr/>
        </p:nvSpPr>
        <p:spPr bwMode="auto">
          <a:xfrm>
            <a:off x="3100387"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Isosceles Triangle 1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A0250E1-A927-465E-95C5-0EC1177F3E5D}"/>
              </a:ext>
            </a:extLst>
          </p:cNvPr>
          <p:cNvSpPr txBox="1"/>
          <p:nvPr/>
        </p:nvSpPr>
        <p:spPr>
          <a:xfrm>
            <a:off x="1012462" y="955953"/>
            <a:ext cx="8582252" cy="707886"/>
          </a:xfrm>
          <a:prstGeom prst="rect">
            <a:avLst/>
          </a:prstGeom>
          <a:noFill/>
        </p:spPr>
        <p:txBody>
          <a:bodyPr wrap="square" rtlCol="0">
            <a:spAutoFit/>
          </a:bodyPr>
          <a:lstStyle/>
          <a:p>
            <a:r>
              <a:rPr lang="en-US" sz="4000" dirty="0">
                <a:solidFill>
                  <a:schemeClr val="bg1"/>
                </a:solidFill>
              </a:rPr>
              <a:t>Why Support and Confidence</a:t>
            </a:r>
            <a:endParaRPr lang="en-GB" sz="4000" dirty="0">
              <a:solidFill>
                <a:schemeClr val="bg1"/>
              </a:solidFill>
            </a:endParaRPr>
          </a:p>
        </p:txBody>
      </p:sp>
      <p:sp>
        <p:nvSpPr>
          <p:cNvPr id="7" name="TextBox 6">
            <a:extLst>
              <a:ext uri="{FF2B5EF4-FFF2-40B4-BE49-F238E27FC236}">
                <a16:creationId xmlns:a16="http://schemas.microsoft.com/office/drawing/2014/main" id="{A116731D-9E4C-4EE0-989F-353986CC1D81}"/>
              </a:ext>
            </a:extLst>
          </p:cNvPr>
          <p:cNvSpPr txBox="1"/>
          <p:nvPr/>
        </p:nvSpPr>
        <p:spPr>
          <a:xfrm>
            <a:off x="1419225" y="2647951"/>
            <a:ext cx="9667875" cy="4062651"/>
          </a:xfrm>
          <a:prstGeom prst="rect">
            <a:avLst/>
          </a:prstGeom>
          <a:noFill/>
        </p:spPr>
        <p:txBody>
          <a:bodyPr wrap="square" rtlCol="0">
            <a:spAutoFit/>
          </a:bodyPr>
          <a:lstStyle/>
          <a:p>
            <a:pPr algn="just"/>
            <a:r>
              <a:rPr lang="en-US" sz="2000" dirty="0"/>
              <a:t>Support is an important measure because a rule that has very low support may occur simply by chance. </a:t>
            </a:r>
          </a:p>
          <a:p>
            <a:pPr algn="just"/>
            <a:endParaRPr lang="en-US" sz="2000" dirty="0"/>
          </a:p>
          <a:p>
            <a:pPr algn="just"/>
            <a:r>
              <a:rPr lang="en-US" sz="2000" dirty="0"/>
              <a:t>Will not be interesting from a business perspective because it may not be profitable to promote items that customers   seldom buy</a:t>
            </a:r>
          </a:p>
          <a:p>
            <a:pPr algn="just"/>
            <a:endParaRPr lang="en-US" sz="2000" dirty="0"/>
          </a:p>
          <a:p>
            <a:pPr algn="just"/>
            <a:r>
              <a:rPr lang="en-US" sz="2000" dirty="0"/>
              <a:t>Support helps to eliminate uninteresting rules</a:t>
            </a:r>
          </a:p>
          <a:p>
            <a:pPr algn="just"/>
            <a:endParaRPr lang="en-US" sz="2000" dirty="0"/>
          </a:p>
          <a:p>
            <a:pPr algn="just"/>
            <a:r>
              <a:rPr lang="en-US" sz="2000" dirty="0"/>
              <a:t>Confidence measures the reliability of the inference made by the rule. </a:t>
            </a:r>
          </a:p>
          <a:p>
            <a:pPr algn="just"/>
            <a:endParaRPr lang="en-US" sz="2000" dirty="0"/>
          </a:p>
          <a:p>
            <a:pPr algn="just"/>
            <a:r>
              <a:rPr lang="en-US" sz="2000" dirty="0"/>
              <a:t>For a given rule X</a:t>
            </a:r>
            <a:r>
              <a:rPr lang="en-US" sz="2000" dirty="0">
                <a:sym typeface="Wingdings" panose="05000000000000000000" pitchFamily="2" charset="2"/>
              </a:rPr>
              <a:t> Y higher the confidence,  more likely it is for Y to be present in transactions that contain X.</a:t>
            </a:r>
            <a:endParaRPr lang="en-US" sz="2000" dirty="0"/>
          </a:p>
          <a:p>
            <a:endParaRPr lang="en-GB" dirty="0"/>
          </a:p>
        </p:txBody>
      </p:sp>
    </p:spTree>
    <p:extLst>
      <p:ext uri="{BB962C8B-B14F-4D97-AF65-F5344CB8AC3E}">
        <p14:creationId xmlns:p14="http://schemas.microsoft.com/office/powerpoint/2010/main" val="3777741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427D15F9-FBA9-45B6-A1EE-7E2610907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2" name="Group 71">
            <a:extLst>
              <a:ext uri="{FF2B5EF4-FFF2-40B4-BE49-F238E27FC236}">
                <a16:creationId xmlns:a16="http://schemas.microsoft.com/office/drawing/2014/main" id="{549D845D-9A57-49AC-9523-BB0D6DA6FE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a:solidFill>
            <a:schemeClr val="accent1">
              <a:lumMod val="75000"/>
            </a:schemeClr>
          </a:solidFill>
        </p:grpSpPr>
        <p:sp>
          <p:nvSpPr>
            <p:cNvPr id="73" name="Freeform 44">
              <a:extLst>
                <a:ext uri="{FF2B5EF4-FFF2-40B4-BE49-F238E27FC236}">
                  <a16:creationId xmlns:a16="http://schemas.microsoft.com/office/drawing/2014/main" id="{3348EFE1-9D21-4DC0-8EC9-C887670613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45">
              <a:extLst>
                <a:ext uri="{FF2B5EF4-FFF2-40B4-BE49-F238E27FC236}">
                  <a16:creationId xmlns:a16="http://schemas.microsoft.com/office/drawing/2014/main" id="{D9CD0CF4-76F6-470E-A8EF-DD74FC196C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46">
              <a:extLst>
                <a:ext uri="{FF2B5EF4-FFF2-40B4-BE49-F238E27FC236}">
                  <a16:creationId xmlns:a16="http://schemas.microsoft.com/office/drawing/2014/main" id="{71645EB6-7E0C-491E-9A5B-C25E80A64A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47">
              <a:extLst>
                <a:ext uri="{FF2B5EF4-FFF2-40B4-BE49-F238E27FC236}">
                  <a16:creationId xmlns:a16="http://schemas.microsoft.com/office/drawing/2014/main" id="{D20E5CAC-62A4-48E1-9F9F-1F81766831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Rectangle 76">
              <a:extLst>
                <a:ext uri="{FF2B5EF4-FFF2-40B4-BE49-F238E27FC236}">
                  <a16:creationId xmlns:a16="http://schemas.microsoft.com/office/drawing/2014/main" id="{053A11D2-F06B-447E-96A7-27A21A8FA6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3" name="Rectangle 2">
            <a:extLst>
              <a:ext uri="{FF2B5EF4-FFF2-40B4-BE49-F238E27FC236}">
                <a16:creationId xmlns:a16="http://schemas.microsoft.com/office/drawing/2014/main" id="{55DD4184-9966-8F4F-9526-E18B5910530C}"/>
              </a:ext>
            </a:extLst>
          </p:cNvPr>
          <p:cNvSpPr>
            <a:spLocks noChangeArrowheads="1"/>
          </p:cNvSpPr>
          <p:nvPr/>
        </p:nvSpPr>
        <p:spPr bwMode="auto">
          <a:xfrm>
            <a:off x="3100387"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Isosceles Triangle 1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A0250E1-A927-465E-95C5-0EC1177F3E5D}"/>
              </a:ext>
            </a:extLst>
          </p:cNvPr>
          <p:cNvSpPr txBox="1"/>
          <p:nvPr/>
        </p:nvSpPr>
        <p:spPr>
          <a:xfrm>
            <a:off x="1012462" y="955953"/>
            <a:ext cx="8582252" cy="707886"/>
          </a:xfrm>
          <a:prstGeom prst="rect">
            <a:avLst/>
          </a:prstGeom>
          <a:noFill/>
        </p:spPr>
        <p:txBody>
          <a:bodyPr wrap="square" rtlCol="0">
            <a:spAutoFit/>
          </a:bodyPr>
          <a:lstStyle/>
          <a:p>
            <a:r>
              <a:rPr lang="en-US" sz="4000" dirty="0">
                <a:solidFill>
                  <a:schemeClr val="bg1"/>
                </a:solidFill>
              </a:rPr>
              <a:t>Confidence and Lift</a:t>
            </a:r>
            <a:endParaRPr lang="en-GB" sz="4000" dirty="0">
              <a:solidFill>
                <a:schemeClr val="bg1"/>
              </a:solidFill>
            </a:endParaRPr>
          </a:p>
        </p:txBody>
      </p:sp>
      <p:sp>
        <p:nvSpPr>
          <p:cNvPr id="17" name="Rectangle 1">
            <a:extLst>
              <a:ext uri="{FF2B5EF4-FFF2-40B4-BE49-F238E27FC236}">
                <a16:creationId xmlns:a16="http://schemas.microsoft.com/office/drawing/2014/main" id="{58F312F3-52B2-45E4-AB18-93834EF0ADBF}"/>
              </a:ext>
            </a:extLst>
          </p:cNvPr>
          <p:cNvSpPr>
            <a:spLocks noChangeArrowheads="1"/>
          </p:cNvSpPr>
          <p:nvPr/>
        </p:nvSpPr>
        <p:spPr bwMode="auto">
          <a:xfrm>
            <a:off x="1047280" y="2341582"/>
            <a:ext cx="8048386" cy="43396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r>
              <a:rPr lang="en-US" sz="2000" dirty="0"/>
              <a:t>Confidence for {Toothbrush} → {Milk} will be 10/(10+4) = 0.7. Looks like a high confidence value. But we know intuitively that these two products have a weak association and there is something misleading about this high confidence value. </a:t>
            </a:r>
          </a:p>
          <a:p>
            <a:pPr algn="just" fontAlgn="base"/>
            <a:endParaRPr lang="en-US" sz="2000" dirty="0"/>
          </a:p>
          <a:p>
            <a:pPr algn="just" fontAlgn="base"/>
            <a:r>
              <a:rPr lang="en-US" sz="2000" i="1" dirty="0"/>
              <a:t>Lift </a:t>
            </a:r>
            <a:r>
              <a:rPr lang="en-US" sz="2000" dirty="0"/>
              <a:t>is introduced to overcome this challenge.</a:t>
            </a:r>
          </a:p>
          <a:p>
            <a:pPr algn="just" fontAlgn="base"/>
            <a:endParaRPr lang="en-US" sz="2000" dirty="0"/>
          </a:p>
          <a:p>
            <a:pPr algn="just" fontAlgn="base"/>
            <a:r>
              <a:rPr lang="en-US" sz="2000" dirty="0"/>
              <a:t>Probability of having milk on the cart with the knowledge that toothbrush is present (i.e. </a:t>
            </a:r>
            <a:r>
              <a:rPr lang="en-US" sz="2000" i="1" dirty="0"/>
              <a:t>confidence</a:t>
            </a:r>
            <a:r>
              <a:rPr lang="en-US" sz="2000" dirty="0"/>
              <a:t>) : 10/(10+4) = 0.7. </a:t>
            </a:r>
          </a:p>
          <a:p>
            <a:pPr algn="just" fontAlgn="base"/>
            <a:r>
              <a:rPr lang="en-US" sz="2000" dirty="0"/>
              <a:t>Consider the probability of having milk on the cart without any knowledge about toothbrush: 80/84 = 0.95</a:t>
            </a:r>
          </a:p>
          <a:p>
            <a:pPr algn="just" fontAlgn="base"/>
            <a:endParaRPr lang="en-US" sz="2000" dirty="0"/>
          </a:p>
          <a:p>
            <a:pPr algn="just" fontAlgn="base"/>
            <a:r>
              <a:rPr lang="en-US" sz="2000" dirty="0"/>
              <a:t>Lift  = (10/14)/(80/84) = 0.75,    confidence/supp{Milk}</a:t>
            </a:r>
          </a:p>
          <a:p>
            <a:pPr algn="just" fontAlgn="base"/>
            <a:endParaRPr lang="en-US" sz="1600" dirty="0"/>
          </a:p>
        </p:txBody>
      </p:sp>
      <p:pic>
        <p:nvPicPr>
          <p:cNvPr id="18" name="Picture 17" descr="Image for post">
            <a:extLst>
              <a:ext uri="{FF2B5EF4-FFF2-40B4-BE49-F238E27FC236}">
                <a16:creationId xmlns:a16="http://schemas.microsoft.com/office/drawing/2014/main" id="{AC902F42-A87A-4A2F-971D-ACDE4A33401C}"/>
              </a:ext>
            </a:extLst>
          </p:cNvPr>
          <p:cNvPicPr/>
          <p:nvPr/>
        </p:nvPicPr>
        <p:blipFill>
          <a:blip r:embed="rId3"/>
          <a:srcRect/>
          <a:stretch>
            <a:fillRect/>
          </a:stretch>
        </p:blipFill>
        <p:spPr bwMode="auto">
          <a:xfrm>
            <a:off x="9303616" y="3429000"/>
            <a:ext cx="2844920" cy="1762744"/>
          </a:xfrm>
          <a:prstGeom prst="rect">
            <a:avLst/>
          </a:prstGeom>
          <a:noFill/>
          <a:ln w="9525">
            <a:noFill/>
            <a:miter lim="800000"/>
            <a:headEnd/>
            <a:tailEnd/>
          </a:ln>
        </p:spPr>
      </p:pic>
    </p:spTree>
    <p:extLst>
      <p:ext uri="{BB962C8B-B14F-4D97-AF65-F5344CB8AC3E}">
        <p14:creationId xmlns:p14="http://schemas.microsoft.com/office/powerpoint/2010/main" val="1659978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427D15F9-FBA9-45B6-A1EE-7E2610907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2" name="Group 71">
            <a:extLst>
              <a:ext uri="{FF2B5EF4-FFF2-40B4-BE49-F238E27FC236}">
                <a16:creationId xmlns:a16="http://schemas.microsoft.com/office/drawing/2014/main" id="{549D845D-9A57-49AC-9523-BB0D6DA6FE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a:solidFill>
            <a:schemeClr val="accent1">
              <a:lumMod val="75000"/>
            </a:schemeClr>
          </a:solidFill>
        </p:grpSpPr>
        <p:sp>
          <p:nvSpPr>
            <p:cNvPr id="73" name="Freeform 44">
              <a:extLst>
                <a:ext uri="{FF2B5EF4-FFF2-40B4-BE49-F238E27FC236}">
                  <a16:creationId xmlns:a16="http://schemas.microsoft.com/office/drawing/2014/main" id="{3348EFE1-9D21-4DC0-8EC9-C887670613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45">
              <a:extLst>
                <a:ext uri="{FF2B5EF4-FFF2-40B4-BE49-F238E27FC236}">
                  <a16:creationId xmlns:a16="http://schemas.microsoft.com/office/drawing/2014/main" id="{D9CD0CF4-76F6-470E-A8EF-DD74FC196C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46">
              <a:extLst>
                <a:ext uri="{FF2B5EF4-FFF2-40B4-BE49-F238E27FC236}">
                  <a16:creationId xmlns:a16="http://schemas.microsoft.com/office/drawing/2014/main" id="{71645EB6-7E0C-491E-9A5B-C25E80A64A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47">
              <a:extLst>
                <a:ext uri="{FF2B5EF4-FFF2-40B4-BE49-F238E27FC236}">
                  <a16:creationId xmlns:a16="http://schemas.microsoft.com/office/drawing/2014/main" id="{D20E5CAC-62A4-48E1-9F9F-1F81766831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Rectangle 76">
              <a:extLst>
                <a:ext uri="{FF2B5EF4-FFF2-40B4-BE49-F238E27FC236}">
                  <a16:creationId xmlns:a16="http://schemas.microsoft.com/office/drawing/2014/main" id="{053A11D2-F06B-447E-96A7-27A21A8FA6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3" name="Rectangle 2">
            <a:extLst>
              <a:ext uri="{FF2B5EF4-FFF2-40B4-BE49-F238E27FC236}">
                <a16:creationId xmlns:a16="http://schemas.microsoft.com/office/drawing/2014/main" id="{55DD4184-9966-8F4F-9526-E18B5910530C}"/>
              </a:ext>
            </a:extLst>
          </p:cNvPr>
          <p:cNvSpPr>
            <a:spLocks noChangeArrowheads="1"/>
          </p:cNvSpPr>
          <p:nvPr/>
        </p:nvSpPr>
        <p:spPr bwMode="auto">
          <a:xfrm>
            <a:off x="3100387"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Isosceles Triangle 1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A0250E1-A927-465E-95C5-0EC1177F3E5D}"/>
              </a:ext>
            </a:extLst>
          </p:cNvPr>
          <p:cNvSpPr txBox="1"/>
          <p:nvPr/>
        </p:nvSpPr>
        <p:spPr>
          <a:xfrm>
            <a:off x="1012462" y="955953"/>
            <a:ext cx="8582252" cy="707886"/>
          </a:xfrm>
          <a:prstGeom prst="rect">
            <a:avLst/>
          </a:prstGeom>
          <a:noFill/>
        </p:spPr>
        <p:txBody>
          <a:bodyPr wrap="square" rtlCol="0">
            <a:spAutoFit/>
          </a:bodyPr>
          <a:lstStyle/>
          <a:p>
            <a:r>
              <a:rPr lang="en-US" sz="4000" dirty="0">
                <a:solidFill>
                  <a:schemeClr val="bg1"/>
                </a:solidFill>
              </a:rPr>
              <a:t>Lift Interpretation</a:t>
            </a:r>
            <a:endParaRPr lang="en-GB" sz="4000" dirty="0">
              <a:solidFill>
                <a:schemeClr val="bg1"/>
              </a:solidFill>
            </a:endParaRPr>
          </a:p>
        </p:txBody>
      </p:sp>
      <p:sp>
        <p:nvSpPr>
          <p:cNvPr id="17" name="Rectangle 1">
            <a:extLst>
              <a:ext uri="{FF2B5EF4-FFF2-40B4-BE49-F238E27FC236}">
                <a16:creationId xmlns:a16="http://schemas.microsoft.com/office/drawing/2014/main" id="{58F312F3-52B2-45E4-AB18-93834EF0ADBF}"/>
              </a:ext>
            </a:extLst>
          </p:cNvPr>
          <p:cNvSpPr>
            <a:spLocks noChangeArrowheads="1"/>
          </p:cNvSpPr>
          <p:nvPr/>
        </p:nvSpPr>
        <p:spPr bwMode="auto">
          <a:xfrm>
            <a:off x="1327272" y="2463713"/>
            <a:ext cx="7768394" cy="36933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endParaRPr lang="en-US" dirty="0"/>
          </a:p>
          <a:p>
            <a:pPr algn="just" fontAlgn="base"/>
            <a:r>
              <a:rPr lang="en-US" dirty="0"/>
              <a:t>Lift  = (10/14)/(80/84) = 0.75,    confidence/supp{Milk}</a:t>
            </a:r>
          </a:p>
          <a:p>
            <a:pPr algn="just" fontAlgn="base"/>
            <a:endParaRPr lang="en-US" dirty="0"/>
          </a:p>
          <a:p>
            <a:pPr algn="just" fontAlgn="base"/>
            <a:r>
              <a:rPr lang="en-US" b="0" i="0" dirty="0">
                <a:solidFill>
                  <a:srgbClr val="161616"/>
                </a:solidFill>
                <a:effectLst/>
                <a:latin typeface="IBM Plex Sans"/>
              </a:rPr>
              <a:t>A lift smaller than 1 indicates that the Y and the X appear less often together than expected</a:t>
            </a:r>
          </a:p>
          <a:p>
            <a:pPr algn="just" fontAlgn="base"/>
            <a:endParaRPr lang="en-US" b="0" i="0" dirty="0">
              <a:solidFill>
                <a:srgbClr val="161616"/>
              </a:solidFill>
              <a:effectLst/>
              <a:latin typeface="IBM Plex Sans"/>
            </a:endParaRPr>
          </a:p>
          <a:p>
            <a:pPr algn="just" fontAlgn="base"/>
            <a:r>
              <a:rPr lang="en-US" b="0" i="0" dirty="0">
                <a:solidFill>
                  <a:srgbClr val="161616"/>
                </a:solidFill>
                <a:effectLst/>
                <a:latin typeface="IBM Plex Sans"/>
              </a:rPr>
              <a:t>A lift greater  than 1 indicates that the Y and the X appear more often together than expected</a:t>
            </a:r>
          </a:p>
          <a:p>
            <a:pPr algn="just" fontAlgn="base"/>
            <a:endParaRPr lang="en-US" b="0" i="0" dirty="0">
              <a:solidFill>
                <a:srgbClr val="161616"/>
              </a:solidFill>
              <a:effectLst/>
              <a:latin typeface="IBM Plex Sans"/>
            </a:endParaRPr>
          </a:p>
          <a:p>
            <a:pPr algn="just" fontAlgn="base"/>
            <a:r>
              <a:rPr lang="en-US" b="0" i="0" dirty="0">
                <a:solidFill>
                  <a:srgbClr val="161616"/>
                </a:solidFill>
                <a:effectLst/>
                <a:latin typeface="IBM Plex Sans"/>
              </a:rPr>
              <a:t>A lift equal to 1 indicates that the Y and the X appear together as often as expected,  </a:t>
            </a:r>
            <a:r>
              <a:rPr lang="en-US" sz="1800" b="0" i="0" dirty="0">
                <a:solidFill>
                  <a:srgbClr val="161616"/>
                </a:solidFill>
                <a:effectLst/>
                <a:latin typeface="IBM Plex Sans"/>
              </a:rPr>
              <a:t>occurrence of X  has almost no effect on the occurrence of Y</a:t>
            </a:r>
            <a:endParaRPr lang="en-US" dirty="0"/>
          </a:p>
          <a:p>
            <a:pPr algn="just" fontAlgn="base"/>
            <a:endParaRPr lang="en-US" dirty="0"/>
          </a:p>
          <a:p>
            <a:pPr algn="just" fontAlgn="base"/>
            <a:endParaRPr lang="en-US" dirty="0"/>
          </a:p>
        </p:txBody>
      </p:sp>
      <p:pic>
        <p:nvPicPr>
          <p:cNvPr id="18" name="Picture 17" descr="Image for post">
            <a:extLst>
              <a:ext uri="{FF2B5EF4-FFF2-40B4-BE49-F238E27FC236}">
                <a16:creationId xmlns:a16="http://schemas.microsoft.com/office/drawing/2014/main" id="{AC902F42-A87A-4A2F-971D-ACDE4A33401C}"/>
              </a:ext>
            </a:extLst>
          </p:cNvPr>
          <p:cNvPicPr/>
          <p:nvPr/>
        </p:nvPicPr>
        <p:blipFill>
          <a:blip r:embed="rId3"/>
          <a:srcRect/>
          <a:stretch>
            <a:fillRect/>
          </a:stretch>
        </p:blipFill>
        <p:spPr bwMode="auto">
          <a:xfrm>
            <a:off x="9303616" y="3429000"/>
            <a:ext cx="2844920" cy="1762744"/>
          </a:xfrm>
          <a:prstGeom prst="rect">
            <a:avLst/>
          </a:prstGeom>
          <a:noFill/>
          <a:ln w="9525">
            <a:noFill/>
            <a:miter lim="800000"/>
            <a:headEnd/>
            <a:tailEnd/>
          </a:ln>
        </p:spPr>
      </p:pic>
    </p:spTree>
    <p:extLst>
      <p:ext uri="{BB962C8B-B14F-4D97-AF65-F5344CB8AC3E}">
        <p14:creationId xmlns:p14="http://schemas.microsoft.com/office/powerpoint/2010/main" val="220656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35">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7"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Rectangle 140">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1ADBD12D-FBB4-9746-A34B-3AC7817BEB09}"/>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mj-lt"/>
                <a:ea typeface="+mj-ea"/>
                <a:cs typeface="+mj-cs"/>
              </a:rPr>
              <a:t>Example:  Support, Confidence, Lift</a:t>
            </a:r>
            <a:endParaRPr lang="en-US" sz="4000" dirty="0">
              <a:solidFill>
                <a:srgbClr val="FFFFFF"/>
              </a:solidFill>
              <a:latin typeface="+mj-lt"/>
              <a:ea typeface="+mj-ea"/>
              <a:cs typeface="+mj-cs"/>
            </a:endParaRPr>
          </a:p>
        </p:txBody>
      </p:sp>
      <p:sp>
        <p:nvSpPr>
          <p:cNvPr id="23" name="Rectangle 2">
            <a:extLst>
              <a:ext uri="{FF2B5EF4-FFF2-40B4-BE49-F238E27FC236}">
                <a16:creationId xmlns:a16="http://schemas.microsoft.com/office/drawing/2014/main" id="{065AF084-59E8-904E-9324-51336518A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Isosceles Triangle 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https://www.saedsayad.com/images/AR_2.png">
            <a:extLst>
              <a:ext uri="{FF2B5EF4-FFF2-40B4-BE49-F238E27FC236}">
                <a16:creationId xmlns:a16="http://schemas.microsoft.com/office/drawing/2014/main" id="{B53CA738-666A-487A-815B-898C35330DE8}"/>
              </a:ext>
            </a:extLst>
          </p:cNvPr>
          <p:cNvPicPr/>
          <p:nvPr/>
        </p:nvPicPr>
        <p:blipFill>
          <a:blip r:embed="rId2"/>
          <a:srcRect/>
          <a:stretch>
            <a:fillRect/>
          </a:stretch>
        </p:blipFill>
        <p:spPr bwMode="auto">
          <a:xfrm>
            <a:off x="1905000" y="2396793"/>
            <a:ext cx="7451643" cy="3964546"/>
          </a:xfrm>
          <a:prstGeom prst="rect">
            <a:avLst/>
          </a:prstGeom>
          <a:noFill/>
          <a:ln w="9525">
            <a:noFill/>
            <a:miter lim="800000"/>
            <a:headEnd/>
            <a:tailEnd/>
          </a:ln>
        </p:spPr>
      </p:pic>
    </p:spTree>
    <p:extLst>
      <p:ext uri="{BB962C8B-B14F-4D97-AF65-F5344CB8AC3E}">
        <p14:creationId xmlns:p14="http://schemas.microsoft.com/office/powerpoint/2010/main" val="2647363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7"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Rectangle 140">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1ADBD12D-FBB4-9746-A34B-3AC7817BEB09}"/>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mj-lt"/>
                <a:ea typeface="+mj-ea"/>
                <a:cs typeface="+mj-cs"/>
              </a:rPr>
              <a:t>Apriori Algorithm</a:t>
            </a:r>
            <a:endParaRPr lang="en-US" sz="4000" dirty="0">
              <a:solidFill>
                <a:srgbClr val="FFFFFF"/>
              </a:solidFill>
              <a:latin typeface="+mj-lt"/>
              <a:ea typeface="+mj-ea"/>
              <a:cs typeface="+mj-cs"/>
            </a:endParaRPr>
          </a:p>
        </p:txBody>
      </p:sp>
      <p:sp>
        <p:nvSpPr>
          <p:cNvPr id="23" name="Rectangle 2">
            <a:extLst>
              <a:ext uri="{FF2B5EF4-FFF2-40B4-BE49-F238E27FC236}">
                <a16:creationId xmlns:a16="http://schemas.microsoft.com/office/drawing/2014/main" id="{065AF084-59E8-904E-9324-51336518A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Isosceles Triangle 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3" name="Rectangle 1"/>
          <p:cNvSpPr>
            <a:spLocks noChangeArrowheads="1"/>
          </p:cNvSpPr>
          <p:nvPr/>
        </p:nvSpPr>
        <p:spPr bwMode="auto">
          <a:xfrm>
            <a:off x="1396682" y="2235399"/>
            <a:ext cx="9300347" cy="40934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r>
              <a:rPr lang="en-US" sz="2000" dirty="0"/>
              <a:t>The </a:t>
            </a:r>
            <a:r>
              <a:rPr lang="en-US" sz="2000" b="1" dirty="0"/>
              <a:t>Apriori algorithm</a:t>
            </a:r>
            <a:r>
              <a:rPr lang="en-US" sz="2000" dirty="0"/>
              <a:t> is used for mining frequent item sets and devising association rules from a transactional database. </a:t>
            </a:r>
          </a:p>
          <a:p>
            <a:pPr algn="just" fontAlgn="base"/>
            <a:endParaRPr lang="en-US" sz="2000" dirty="0"/>
          </a:p>
          <a:p>
            <a:pPr algn="just" fontAlgn="base"/>
            <a:r>
              <a:rPr lang="en-US" sz="2000" dirty="0"/>
              <a:t>The parameters “support” and “confidence” are used.  </a:t>
            </a:r>
            <a:r>
              <a:rPr lang="en-US" sz="2000" b="1" dirty="0"/>
              <a:t>Support</a:t>
            </a:r>
            <a:r>
              <a:rPr lang="en-US" sz="2000" dirty="0"/>
              <a:t> refers to items’ frequency of occurrence; </a:t>
            </a:r>
            <a:r>
              <a:rPr lang="en-US" sz="2000" b="1" dirty="0"/>
              <a:t>confidence</a:t>
            </a:r>
            <a:r>
              <a:rPr lang="en-US" sz="2000" dirty="0"/>
              <a:t> is a conditional probability.</a:t>
            </a:r>
          </a:p>
          <a:p>
            <a:pPr algn="just" fontAlgn="base"/>
            <a:endParaRPr lang="en-US" sz="2000" dirty="0"/>
          </a:p>
          <a:p>
            <a:pPr algn="just" fontAlgn="base"/>
            <a:r>
              <a:rPr lang="en-US" sz="2000" b="1" dirty="0"/>
              <a:t>The Apriori algorithm takes advantage of the fact that any subset of a frequent item set is also a frequent item set. </a:t>
            </a:r>
          </a:p>
          <a:p>
            <a:pPr algn="just" fontAlgn="base"/>
            <a:endParaRPr lang="en-US" sz="2000" dirty="0"/>
          </a:p>
          <a:p>
            <a:pPr algn="just" fontAlgn="base"/>
            <a:r>
              <a:rPr lang="en-US" sz="2000" dirty="0"/>
              <a:t>The algorithm can therefore, reduce the number of candidates being considered by only exploring the item sets whose support count is greater than the minimum support count.  All infrequent item sets can be pruned if it has an infrequent subset.</a:t>
            </a:r>
          </a:p>
          <a:p>
            <a:pPr fontAlgn="base"/>
            <a:endParaRPr lang="en-US" sz="2000" dirty="0"/>
          </a:p>
        </p:txBody>
      </p:sp>
      <p:sp>
        <p:nvSpPr>
          <p:cNvPr id="15"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9D45C1C-AF6D-4DE8-9A4F-BE530EEB2AC8}"/>
                  </a:ext>
                </a:extLst>
              </p14:cNvPr>
              <p14:cNvContentPartPr/>
              <p14:nvPr/>
            </p14:nvContentPartPr>
            <p14:xfrm>
              <a:off x="8197200" y="4511160"/>
              <a:ext cx="360" cy="1800"/>
            </p14:xfrm>
          </p:contentPart>
        </mc:Choice>
        <mc:Fallback xmlns="">
          <p:pic>
            <p:nvPicPr>
              <p:cNvPr id="3" name="Ink 2">
                <a:extLst>
                  <a:ext uri="{FF2B5EF4-FFF2-40B4-BE49-F238E27FC236}">
                    <a16:creationId xmlns:a16="http://schemas.microsoft.com/office/drawing/2014/main" id="{89D45C1C-AF6D-4DE8-9A4F-BE530EEB2AC8}"/>
                  </a:ext>
                </a:extLst>
              </p:cNvPr>
              <p:cNvPicPr/>
              <p:nvPr/>
            </p:nvPicPr>
            <p:blipFill>
              <a:blip r:embed="rId7"/>
              <a:stretch>
                <a:fillRect/>
              </a:stretch>
            </p:blipFill>
            <p:spPr>
              <a:xfrm>
                <a:off x="8187840" y="4501800"/>
                <a:ext cx="19080" cy="20520"/>
              </a:xfrm>
              <a:prstGeom prst="rect">
                <a:avLst/>
              </a:prstGeom>
            </p:spPr>
          </p:pic>
        </mc:Fallback>
      </mc:AlternateContent>
    </p:spTree>
    <p:extLst>
      <p:ext uri="{BB962C8B-B14F-4D97-AF65-F5344CB8AC3E}">
        <p14:creationId xmlns:p14="http://schemas.microsoft.com/office/powerpoint/2010/main" val="2266469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7"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Rectangle 140">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1ADBD12D-FBB4-9746-A34B-3AC7817BEB09}"/>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mj-lt"/>
                <a:ea typeface="+mj-ea"/>
                <a:cs typeface="+mj-cs"/>
              </a:rPr>
              <a:t>Apriori Algorithm</a:t>
            </a:r>
            <a:endParaRPr lang="en-US" sz="4000" dirty="0">
              <a:solidFill>
                <a:srgbClr val="FFFFFF"/>
              </a:solidFill>
              <a:latin typeface="+mj-lt"/>
              <a:ea typeface="+mj-ea"/>
              <a:cs typeface="+mj-cs"/>
            </a:endParaRPr>
          </a:p>
        </p:txBody>
      </p:sp>
      <p:sp>
        <p:nvSpPr>
          <p:cNvPr id="23" name="Rectangle 2">
            <a:extLst>
              <a:ext uri="{FF2B5EF4-FFF2-40B4-BE49-F238E27FC236}">
                <a16:creationId xmlns:a16="http://schemas.microsoft.com/office/drawing/2014/main" id="{065AF084-59E8-904E-9324-51336518A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Isosceles Triangle 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3" name="Rectangle 1"/>
          <p:cNvSpPr>
            <a:spLocks noChangeArrowheads="1"/>
          </p:cNvSpPr>
          <p:nvPr/>
        </p:nvSpPr>
        <p:spPr bwMode="auto">
          <a:xfrm>
            <a:off x="1396682" y="3004841"/>
            <a:ext cx="9300347" cy="255454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r>
              <a:rPr lang="en-US" sz="2000" b="1" dirty="0"/>
              <a:t>Association rule mining can be viewed as a two-step process: </a:t>
            </a:r>
          </a:p>
          <a:p>
            <a:pPr algn="just" fontAlgn="base"/>
            <a:endParaRPr lang="en-US" sz="2000" b="1" dirty="0"/>
          </a:p>
          <a:p>
            <a:pPr algn="just" fontAlgn="base"/>
            <a:r>
              <a:rPr lang="en-US" sz="2000" dirty="0"/>
              <a:t>1.  Find all frequent </a:t>
            </a:r>
            <a:r>
              <a:rPr lang="en-US" sz="2000" dirty="0" err="1"/>
              <a:t>itemsets</a:t>
            </a:r>
            <a:r>
              <a:rPr lang="en-US" sz="2000" dirty="0"/>
              <a:t>: By definition, each of these </a:t>
            </a:r>
            <a:r>
              <a:rPr lang="en-US" sz="2000" dirty="0" err="1"/>
              <a:t>itemsets</a:t>
            </a:r>
            <a:r>
              <a:rPr lang="en-US" sz="2000" dirty="0"/>
              <a:t>  will occur at least as   </a:t>
            </a:r>
          </a:p>
          <a:p>
            <a:pPr algn="just" fontAlgn="base"/>
            <a:r>
              <a:rPr lang="en-US" sz="2000" dirty="0"/>
              <a:t>     frequently as a predetermined minimum support count, min sup. </a:t>
            </a:r>
          </a:p>
          <a:p>
            <a:pPr marL="457200" indent="-457200" algn="just" fontAlgn="base">
              <a:buAutoNum type="arabicPeriod"/>
            </a:pPr>
            <a:endParaRPr lang="en-US" sz="2000" dirty="0"/>
          </a:p>
          <a:p>
            <a:pPr algn="just" fontAlgn="base"/>
            <a:r>
              <a:rPr lang="en-US" sz="2000" dirty="0"/>
              <a:t>2. Generate strong association rules from the frequent </a:t>
            </a:r>
            <a:r>
              <a:rPr lang="en-US" sz="2000" dirty="0" err="1"/>
              <a:t>itemsets</a:t>
            </a:r>
            <a:r>
              <a:rPr lang="en-US" sz="2000" dirty="0"/>
              <a:t>:  By definition, these </a:t>
            </a:r>
          </a:p>
          <a:p>
            <a:pPr algn="just" fontAlgn="base"/>
            <a:r>
              <a:rPr lang="en-US" sz="2000" dirty="0"/>
              <a:t>     rules must satisfy minimum support and minimum confidence..</a:t>
            </a:r>
          </a:p>
          <a:p>
            <a:pPr fontAlgn="base"/>
            <a:endParaRPr lang="en-US" sz="2000" dirty="0"/>
          </a:p>
        </p:txBody>
      </p:sp>
      <p:sp>
        <p:nvSpPr>
          <p:cNvPr id="15"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317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35">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7"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Rectangle 140">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1ADBD12D-FBB4-9746-A34B-3AC7817BEB09}"/>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mj-lt"/>
                <a:ea typeface="+mj-ea"/>
                <a:cs typeface="+mj-cs"/>
              </a:rPr>
              <a:t>Finding Frequent </a:t>
            </a:r>
            <a:r>
              <a:rPr lang="en-US" sz="4000" b="1" dirty="0" err="1">
                <a:solidFill>
                  <a:srgbClr val="FFFFFF"/>
                </a:solidFill>
                <a:latin typeface="+mj-lt"/>
                <a:ea typeface="+mj-ea"/>
                <a:cs typeface="+mj-cs"/>
              </a:rPr>
              <a:t>Itemsets</a:t>
            </a:r>
            <a:endParaRPr lang="en-US" sz="4000" dirty="0">
              <a:solidFill>
                <a:srgbClr val="FFFFFF"/>
              </a:solidFill>
              <a:latin typeface="+mj-lt"/>
              <a:ea typeface="+mj-ea"/>
              <a:cs typeface="+mj-cs"/>
            </a:endParaRPr>
          </a:p>
        </p:txBody>
      </p:sp>
      <p:sp>
        <p:nvSpPr>
          <p:cNvPr id="23" name="Rectangle 2">
            <a:extLst>
              <a:ext uri="{FF2B5EF4-FFF2-40B4-BE49-F238E27FC236}">
                <a16:creationId xmlns:a16="http://schemas.microsoft.com/office/drawing/2014/main" id="{065AF084-59E8-904E-9324-51336518A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Isosceles Triangle 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Rectangle 1"/>
          <p:cNvSpPr>
            <a:spLocks noChangeArrowheads="1"/>
          </p:cNvSpPr>
          <p:nvPr/>
        </p:nvSpPr>
        <p:spPr bwMode="auto">
          <a:xfrm>
            <a:off x="1353667" y="2070100"/>
            <a:ext cx="9470857"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a:buFont typeface="Arial" pitchFamily="34" charset="0"/>
              <a:buChar char="•"/>
            </a:pPr>
            <a:endParaRPr lang="en-US" sz="2000" dirty="0"/>
          </a:p>
          <a:p>
            <a:pPr lvl="0" algn="just">
              <a:buFont typeface="Arial" pitchFamily="34" charset="0"/>
              <a:buChar char="•"/>
            </a:pPr>
            <a:r>
              <a:rPr lang="en-US" sz="2000" dirty="0"/>
              <a:t>Calculate the support of item sets (of size k = 1) in the transactional database (note that support is the frequency of occurrence of an item set). This is called </a:t>
            </a:r>
            <a:r>
              <a:rPr lang="en-US" sz="2000" i="1" dirty="0"/>
              <a:t>generating the candidate set</a:t>
            </a:r>
            <a:r>
              <a:rPr lang="en-US" sz="2000" dirty="0"/>
              <a:t>. (C )</a:t>
            </a:r>
          </a:p>
          <a:p>
            <a:pPr lvl="0" algn="just"/>
            <a:endParaRPr lang="en-US" sz="2000" dirty="0"/>
          </a:p>
          <a:p>
            <a:pPr lvl="0" algn="just">
              <a:buFont typeface="Arial" pitchFamily="34" charset="0"/>
              <a:buChar char="•"/>
            </a:pPr>
            <a:r>
              <a:rPr lang="en-US" sz="2000" dirty="0"/>
              <a:t>Prune the candidate set by eliminating items with a support less than the given threshold.</a:t>
            </a:r>
          </a:p>
          <a:p>
            <a:pPr lvl="0" algn="just"/>
            <a:endParaRPr lang="en-US" sz="2000" dirty="0"/>
          </a:p>
          <a:p>
            <a:pPr lvl="0" algn="just">
              <a:buFont typeface="Arial" pitchFamily="34" charset="0"/>
              <a:buChar char="•"/>
            </a:pPr>
            <a:r>
              <a:rPr lang="en-US" sz="2000" dirty="0"/>
              <a:t>Join the frequent item sets to form sets of size k + 1, and repeat the above sets until no more item sets can be formed. </a:t>
            </a:r>
          </a:p>
          <a:p>
            <a:pPr lvl="0" algn="just">
              <a:buFont typeface="Arial" pitchFamily="34" charset="0"/>
              <a:buChar char="•"/>
            </a:pPr>
            <a:endParaRPr lang="en-US" sz="2000" dirty="0"/>
          </a:p>
          <a:p>
            <a:pPr lvl="0" algn="just">
              <a:buFont typeface="Arial" pitchFamily="34" charset="0"/>
              <a:buChar char="•"/>
            </a:pPr>
            <a:r>
              <a:rPr lang="en-US" sz="2000" dirty="0"/>
              <a:t>This will happen when the set(s) formed have a support less than​ the given support.</a:t>
            </a:r>
          </a:p>
        </p:txBody>
      </p:sp>
      <p:sp>
        <p:nvSpPr>
          <p:cNvPr id="15"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317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35">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7"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Rectangle 140">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1ADBD12D-FBB4-9746-A34B-3AC7817BEB09}"/>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mj-lt"/>
                <a:ea typeface="+mj-ea"/>
                <a:cs typeface="+mj-cs"/>
              </a:rPr>
              <a:t>Finding Frequent </a:t>
            </a:r>
            <a:r>
              <a:rPr lang="en-US" sz="4000" b="1" dirty="0" err="1">
                <a:solidFill>
                  <a:srgbClr val="FFFFFF"/>
                </a:solidFill>
                <a:latin typeface="+mj-lt"/>
                <a:ea typeface="+mj-ea"/>
                <a:cs typeface="+mj-cs"/>
              </a:rPr>
              <a:t>Itemsets</a:t>
            </a:r>
            <a:r>
              <a:rPr lang="en-US" sz="4000" b="1" dirty="0">
                <a:solidFill>
                  <a:srgbClr val="FFFFFF"/>
                </a:solidFill>
                <a:latin typeface="+mj-lt"/>
                <a:ea typeface="+mj-ea"/>
                <a:cs typeface="+mj-cs"/>
              </a:rPr>
              <a:t> - Support</a:t>
            </a:r>
            <a:endParaRPr lang="en-US" sz="4000" dirty="0">
              <a:solidFill>
                <a:srgbClr val="FFFFFF"/>
              </a:solidFill>
              <a:latin typeface="+mj-lt"/>
              <a:ea typeface="+mj-ea"/>
              <a:cs typeface="+mj-cs"/>
            </a:endParaRPr>
          </a:p>
        </p:txBody>
      </p:sp>
      <p:sp>
        <p:nvSpPr>
          <p:cNvPr id="23" name="Rectangle 2">
            <a:extLst>
              <a:ext uri="{FF2B5EF4-FFF2-40B4-BE49-F238E27FC236}">
                <a16:creationId xmlns:a16="http://schemas.microsoft.com/office/drawing/2014/main" id="{065AF084-59E8-904E-9324-51336518A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Isosceles Triangle 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https://www.saedsayad.com/images/AR_4.png">
            <a:extLst>
              <a:ext uri="{FF2B5EF4-FFF2-40B4-BE49-F238E27FC236}">
                <a16:creationId xmlns:a16="http://schemas.microsoft.com/office/drawing/2014/main" id="{34D60D70-F914-4D77-9785-2D851E8A4CDE}"/>
              </a:ext>
            </a:extLst>
          </p:cNvPr>
          <p:cNvPicPr/>
          <p:nvPr/>
        </p:nvPicPr>
        <p:blipFill>
          <a:blip r:embed="rId2"/>
          <a:srcRect/>
          <a:stretch>
            <a:fillRect/>
          </a:stretch>
        </p:blipFill>
        <p:spPr bwMode="auto">
          <a:xfrm>
            <a:off x="1119322" y="2699352"/>
            <a:ext cx="6058370" cy="3635347"/>
          </a:xfrm>
          <a:prstGeom prst="rect">
            <a:avLst/>
          </a:prstGeom>
          <a:noFill/>
          <a:ln w="9525">
            <a:noFill/>
            <a:miter lim="800000"/>
            <a:headEnd/>
            <a:tailEnd/>
          </a:ln>
        </p:spPr>
      </p:pic>
      <p:sp>
        <p:nvSpPr>
          <p:cNvPr id="19" name="TextBox 18">
            <a:extLst>
              <a:ext uri="{FF2B5EF4-FFF2-40B4-BE49-F238E27FC236}">
                <a16:creationId xmlns:a16="http://schemas.microsoft.com/office/drawing/2014/main" id="{3996D19D-1C6B-4238-BEEF-F96270548A13}"/>
              </a:ext>
            </a:extLst>
          </p:cNvPr>
          <p:cNvSpPr txBox="1"/>
          <p:nvPr/>
        </p:nvSpPr>
        <p:spPr>
          <a:xfrm>
            <a:off x="7277101" y="2812886"/>
            <a:ext cx="4695824" cy="34163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1800" b="0" i="0" u="none" strike="noStrike" cap="none" normalizeH="0" baseline="0" dirty="0">
                <a:ln>
                  <a:noFill/>
                </a:ln>
                <a:solidFill>
                  <a:schemeClr val="tx1"/>
                </a:solidFill>
                <a:effectLst/>
                <a:latin typeface="Arial" pitchFamily="34" charset="0"/>
                <a:ea typeface="Times New Roman" pitchFamily="18" charset="0"/>
                <a:cs typeface="Arial" pitchFamily="34" charset="0"/>
              </a:rPr>
              <a:t>Candidate item sets are generated using only the large item sets of the previous pass without considering the transactions in the database.</a:t>
            </a: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endParaRPr kumimoji="0" lang="en-US" sz="1800" b="0" i="0" u="none" strike="noStrike" cap="none" normalizeH="0" baseline="0" dirty="0">
              <a:ln>
                <a:noFill/>
              </a:ln>
              <a:solidFill>
                <a:schemeClr val="tx1"/>
              </a:solidFill>
              <a:effectLst/>
              <a:latin typeface="Calibri" pitchFamily="34"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1800" b="0" i="0" u="none" strike="noStrike" cap="none" normalizeH="0" baseline="0" dirty="0">
                <a:ln>
                  <a:noFill/>
                </a:ln>
                <a:solidFill>
                  <a:schemeClr val="tx1"/>
                </a:solidFill>
                <a:effectLst/>
                <a:latin typeface="Arial" pitchFamily="34" charset="0"/>
                <a:ea typeface="Times New Roman" pitchFamily="18" charset="0"/>
                <a:cs typeface="Arial" pitchFamily="34" charset="0"/>
              </a:rPr>
              <a:t>The large item set of the previous pass is joined with itself to generate all item sets whose size is higher by 1.</a:t>
            </a:r>
          </a:p>
          <a:p>
            <a:pPr marL="0" marR="0" lvl="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Calibri" pitchFamily="34"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1800" b="0" i="0" u="none" strike="noStrike" cap="none" normalizeH="0" baseline="0" dirty="0">
                <a:ln>
                  <a:noFill/>
                </a:ln>
                <a:solidFill>
                  <a:schemeClr val="tx1"/>
                </a:solidFill>
                <a:effectLst/>
                <a:latin typeface="Arial" pitchFamily="34" charset="0"/>
                <a:ea typeface="Times New Roman" pitchFamily="18" charset="0"/>
                <a:cs typeface="Arial" pitchFamily="34" charset="0"/>
              </a:rPr>
              <a:t>Each generated item set that has a subset which is not large is deleted. The remaining item sets are the candidate ones.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318886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EA88A7-EBE6-B7D0-1136-9D2EA8A2F51A}"/>
              </a:ext>
            </a:extLst>
          </p:cNvPr>
          <p:cNvSpPr>
            <a:spLocks noGrp="1"/>
          </p:cNvSpPr>
          <p:nvPr>
            <p:ph type="title"/>
          </p:nvPr>
        </p:nvSpPr>
        <p:spPr>
          <a:xfrm>
            <a:off x="1285240" y="1050595"/>
            <a:ext cx="8074815" cy="1618489"/>
          </a:xfrm>
        </p:spPr>
        <p:txBody>
          <a:bodyPr anchor="ctr">
            <a:normAutofit/>
          </a:bodyPr>
          <a:lstStyle/>
          <a:p>
            <a:r>
              <a:rPr lang="en-US" sz="5600" b="0" i="0" u="none" strike="noStrike" dirty="0">
                <a:effectLst/>
                <a:latin typeface="Calibri" panose="020F0502020204030204" pitchFamily="34" charset="0"/>
              </a:rPr>
              <a:t>Week 14 : Cluster Analysis</a:t>
            </a:r>
            <a:r>
              <a:rPr lang="en-US" sz="5600" dirty="0"/>
              <a:t> </a:t>
            </a:r>
          </a:p>
        </p:txBody>
      </p:sp>
      <p:graphicFrame>
        <p:nvGraphicFramePr>
          <p:cNvPr id="4" name="Content Placeholder 3">
            <a:extLst>
              <a:ext uri="{FF2B5EF4-FFF2-40B4-BE49-F238E27FC236}">
                <a16:creationId xmlns:a16="http://schemas.microsoft.com/office/drawing/2014/main" id="{40FD3856-72EA-E65D-4C11-07870397613E}"/>
              </a:ext>
            </a:extLst>
          </p:cNvPr>
          <p:cNvGraphicFramePr>
            <a:graphicFrameLocks noGrp="1"/>
          </p:cNvGraphicFramePr>
          <p:nvPr>
            <p:ph idx="1"/>
            <p:extLst>
              <p:ext uri="{D42A27DB-BD31-4B8C-83A1-F6EECF244321}">
                <p14:modId xmlns:p14="http://schemas.microsoft.com/office/powerpoint/2010/main" val="3466837199"/>
              </p:ext>
            </p:extLst>
          </p:nvPr>
        </p:nvGraphicFramePr>
        <p:xfrm>
          <a:off x="1285240" y="3084135"/>
          <a:ext cx="8074816" cy="2217484"/>
        </p:xfrm>
        <a:graphic>
          <a:graphicData uri="http://schemas.openxmlformats.org/drawingml/2006/table">
            <a:tbl>
              <a:tblPr>
                <a:tableStyleId>{8EC20E35-A176-4012-BC5E-935CFFF8708E}</a:tableStyleId>
              </a:tblPr>
              <a:tblGrid>
                <a:gridCol w="577239">
                  <a:extLst>
                    <a:ext uri="{9D8B030D-6E8A-4147-A177-3AD203B41FA5}">
                      <a16:colId xmlns:a16="http://schemas.microsoft.com/office/drawing/2014/main" val="2117832327"/>
                    </a:ext>
                  </a:extLst>
                </a:gridCol>
                <a:gridCol w="7497577">
                  <a:extLst>
                    <a:ext uri="{9D8B030D-6E8A-4147-A177-3AD203B41FA5}">
                      <a16:colId xmlns:a16="http://schemas.microsoft.com/office/drawing/2014/main" val="349033297"/>
                    </a:ext>
                  </a:extLst>
                </a:gridCol>
              </a:tblGrid>
              <a:tr h="554371">
                <a:tc>
                  <a:txBody>
                    <a:bodyPr/>
                    <a:lstStyle/>
                    <a:p>
                      <a:pPr algn="ctr" fontAlgn="b"/>
                      <a:r>
                        <a:rPr lang="en-US" sz="3200" u="none" strike="noStrike">
                          <a:effectLst/>
                        </a:rPr>
                        <a:t>1</a:t>
                      </a:r>
                      <a:endParaRPr lang="en-US" sz="3200" b="0" i="0" u="none" strike="noStrike">
                        <a:solidFill>
                          <a:srgbClr val="000000"/>
                        </a:solidFill>
                        <a:effectLst/>
                        <a:latin typeface="Calibri" panose="020F0502020204030204" pitchFamily="34" charset="0"/>
                      </a:endParaRPr>
                    </a:p>
                  </a:txBody>
                  <a:tcPr marL="27886" marR="27886" marT="27886" marB="0" anchor="b"/>
                </a:tc>
                <a:tc>
                  <a:txBody>
                    <a:bodyPr/>
                    <a:lstStyle/>
                    <a:p>
                      <a:pPr algn="l" fontAlgn="b"/>
                      <a:r>
                        <a:rPr lang="en-US" sz="3200" u="none" strike="noStrike">
                          <a:effectLst/>
                        </a:rPr>
                        <a:t>Market Basket Analysis </a:t>
                      </a:r>
                      <a:endParaRPr lang="en-US" sz="3200" b="0" i="0" u="none" strike="noStrike">
                        <a:solidFill>
                          <a:srgbClr val="000000"/>
                        </a:solidFill>
                        <a:effectLst/>
                        <a:latin typeface="Calibri" panose="020F0502020204030204" pitchFamily="34" charset="0"/>
                      </a:endParaRPr>
                    </a:p>
                  </a:txBody>
                  <a:tcPr marL="27886" marR="27886" marT="27886" marB="0" anchor="b"/>
                </a:tc>
                <a:extLst>
                  <a:ext uri="{0D108BD9-81ED-4DB2-BD59-A6C34878D82A}">
                    <a16:rowId xmlns:a16="http://schemas.microsoft.com/office/drawing/2014/main" val="2822814142"/>
                  </a:ext>
                </a:extLst>
              </a:tr>
              <a:tr h="554371">
                <a:tc>
                  <a:txBody>
                    <a:bodyPr/>
                    <a:lstStyle/>
                    <a:p>
                      <a:pPr algn="ctr" fontAlgn="b"/>
                      <a:r>
                        <a:rPr lang="en-US" sz="3200" u="none" strike="noStrike">
                          <a:effectLst/>
                        </a:rPr>
                        <a:t>2</a:t>
                      </a:r>
                      <a:endParaRPr lang="en-US" sz="3200" b="0" i="0" u="none" strike="noStrike">
                        <a:solidFill>
                          <a:srgbClr val="000000"/>
                        </a:solidFill>
                        <a:effectLst/>
                        <a:latin typeface="Calibri" panose="020F0502020204030204" pitchFamily="34" charset="0"/>
                      </a:endParaRPr>
                    </a:p>
                  </a:txBody>
                  <a:tcPr marL="27886" marR="27886" marT="27886" marB="0" anchor="b"/>
                </a:tc>
                <a:tc>
                  <a:txBody>
                    <a:bodyPr/>
                    <a:lstStyle/>
                    <a:p>
                      <a:pPr algn="l" fontAlgn="b"/>
                      <a:r>
                        <a:rPr lang="en-US" sz="3200" u="none" strike="noStrike">
                          <a:effectLst/>
                        </a:rPr>
                        <a:t>K means clustering </a:t>
                      </a:r>
                      <a:endParaRPr lang="en-US" sz="3200" b="0" i="0" u="none" strike="noStrike">
                        <a:solidFill>
                          <a:srgbClr val="000000"/>
                        </a:solidFill>
                        <a:effectLst/>
                        <a:latin typeface="Calibri" panose="020F0502020204030204" pitchFamily="34" charset="0"/>
                      </a:endParaRPr>
                    </a:p>
                  </a:txBody>
                  <a:tcPr marL="27886" marR="27886" marT="27886" marB="0" anchor="b"/>
                </a:tc>
                <a:extLst>
                  <a:ext uri="{0D108BD9-81ED-4DB2-BD59-A6C34878D82A}">
                    <a16:rowId xmlns:a16="http://schemas.microsoft.com/office/drawing/2014/main" val="3072022963"/>
                  </a:ext>
                </a:extLst>
              </a:tr>
              <a:tr h="554371">
                <a:tc>
                  <a:txBody>
                    <a:bodyPr/>
                    <a:lstStyle/>
                    <a:p>
                      <a:pPr algn="ctr" fontAlgn="b"/>
                      <a:r>
                        <a:rPr lang="en-US" sz="3200" u="none" strike="noStrike">
                          <a:effectLst/>
                        </a:rPr>
                        <a:t>3</a:t>
                      </a:r>
                      <a:endParaRPr lang="en-US" sz="3200" b="0" i="0" u="none" strike="noStrike">
                        <a:solidFill>
                          <a:srgbClr val="000000"/>
                        </a:solidFill>
                        <a:effectLst/>
                        <a:latin typeface="Calibri" panose="020F0502020204030204" pitchFamily="34" charset="0"/>
                      </a:endParaRPr>
                    </a:p>
                  </a:txBody>
                  <a:tcPr marL="27886" marR="27886" marT="27886" marB="0" anchor="b"/>
                </a:tc>
                <a:tc>
                  <a:txBody>
                    <a:bodyPr/>
                    <a:lstStyle/>
                    <a:p>
                      <a:pPr algn="l" fontAlgn="b"/>
                      <a:r>
                        <a:rPr lang="en-US" sz="3200" u="none" strike="noStrike">
                          <a:effectLst/>
                        </a:rPr>
                        <a:t>Case study: Customer segmentation </a:t>
                      </a:r>
                      <a:endParaRPr lang="en-US" sz="3200" b="0" i="0" u="none" strike="noStrike">
                        <a:solidFill>
                          <a:srgbClr val="000000"/>
                        </a:solidFill>
                        <a:effectLst/>
                        <a:latin typeface="Calibri" panose="020F0502020204030204" pitchFamily="34" charset="0"/>
                      </a:endParaRPr>
                    </a:p>
                  </a:txBody>
                  <a:tcPr marL="27886" marR="27886" marT="27886" marB="0" anchor="b"/>
                </a:tc>
                <a:extLst>
                  <a:ext uri="{0D108BD9-81ED-4DB2-BD59-A6C34878D82A}">
                    <a16:rowId xmlns:a16="http://schemas.microsoft.com/office/drawing/2014/main" val="1114334582"/>
                  </a:ext>
                </a:extLst>
              </a:tr>
              <a:tr h="554371">
                <a:tc>
                  <a:txBody>
                    <a:bodyPr/>
                    <a:lstStyle/>
                    <a:p>
                      <a:pPr algn="ctr" fontAlgn="b"/>
                      <a:r>
                        <a:rPr lang="en-US" sz="3200" u="none" strike="noStrike">
                          <a:effectLst/>
                        </a:rPr>
                        <a:t>4</a:t>
                      </a:r>
                      <a:endParaRPr lang="en-US" sz="3200" b="0" i="0" u="none" strike="noStrike">
                        <a:solidFill>
                          <a:srgbClr val="000000"/>
                        </a:solidFill>
                        <a:effectLst/>
                        <a:latin typeface="Calibri" panose="020F0502020204030204" pitchFamily="34" charset="0"/>
                      </a:endParaRPr>
                    </a:p>
                  </a:txBody>
                  <a:tcPr marL="27886" marR="27886" marT="27886" marB="0" anchor="b"/>
                </a:tc>
                <a:tc>
                  <a:txBody>
                    <a:bodyPr/>
                    <a:lstStyle/>
                    <a:p>
                      <a:pPr algn="l" fontAlgn="b"/>
                      <a:r>
                        <a:rPr lang="en-US" sz="3200" u="none" strike="noStrike">
                          <a:effectLst/>
                        </a:rPr>
                        <a:t>Case study: E-commerce Targeted Ads</a:t>
                      </a:r>
                      <a:endParaRPr lang="en-US" sz="3200" b="0" i="0" u="none" strike="noStrike">
                        <a:solidFill>
                          <a:srgbClr val="000000"/>
                        </a:solidFill>
                        <a:effectLst/>
                        <a:latin typeface="Calibri" panose="020F0502020204030204" pitchFamily="34" charset="0"/>
                      </a:endParaRPr>
                    </a:p>
                  </a:txBody>
                  <a:tcPr marL="27886" marR="27886" marT="27886" marB="0" anchor="b"/>
                </a:tc>
                <a:extLst>
                  <a:ext uri="{0D108BD9-81ED-4DB2-BD59-A6C34878D82A}">
                    <a16:rowId xmlns:a16="http://schemas.microsoft.com/office/drawing/2014/main" val="1529528254"/>
                  </a:ext>
                </a:extLst>
              </a:tr>
            </a:tbl>
          </a:graphicData>
        </a:graphic>
      </p:graphicFrame>
    </p:spTree>
    <p:extLst>
      <p:ext uri="{BB962C8B-B14F-4D97-AF65-F5344CB8AC3E}">
        <p14:creationId xmlns:p14="http://schemas.microsoft.com/office/powerpoint/2010/main" val="1627841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www.saedsayad.com/images/AR_4.png">
            <a:extLst>
              <a:ext uri="{FF2B5EF4-FFF2-40B4-BE49-F238E27FC236}">
                <a16:creationId xmlns:a16="http://schemas.microsoft.com/office/drawing/2014/main" id="{0AC7CDC1-D738-43AB-B82C-B38F8B92D822}"/>
              </a:ext>
            </a:extLst>
          </p:cNvPr>
          <p:cNvPicPr/>
          <p:nvPr/>
        </p:nvPicPr>
        <p:blipFill>
          <a:blip r:embed="rId2"/>
          <a:srcRect/>
          <a:stretch>
            <a:fillRect/>
          </a:stretch>
        </p:blipFill>
        <p:spPr bwMode="auto">
          <a:xfrm>
            <a:off x="1119321" y="1384918"/>
            <a:ext cx="9764701" cy="4949782"/>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19EFA2C-2C3E-4E9E-BA0E-CC14A30AE3A4}"/>
                  </a:ext>
                </a:extLst>
              </p14:cNvPr>
              <p14:cNvContentPartPr/>
              <p14:nvPr/>
            </p14:nvContentPartPr>
            <p14:xfrm>
              <a:off x="2084040" y="3854880"/>
              <a:ext cx="309960" cy="122760"/>
            </p14:xfrm>
          </p:contentPart>
        </mc:Choice>
        <mc:Fallback xmlns="">
          <p:pic>
            <p:nvPicPr>
              <p:cNvPr id="4" name="Ink 3">
                <a:extLst>
                  <a:ext uri="{FF2B5EF4-FFF2-40B4-BE49-F238E27FC236}">
                    <a16:creationId xmlns:a16="http://schemas.microsoft.com/office/drawing/2014/main" id="{019EFA2C-2C3E-4E9E-BA0E-CC14A30AE3A4}"/>
                  </a:ext>
                </a:extLst>
              </p:cNvPr>
              <p:cNvPicPr/>
              <p:nvPr/>
            </p:nvPicPr>
            <p:blipFill>
              <a:blip r:embed="rId6"/>
              <a:stretch>
                <a:fillRect/>
              </a:stretch>
            </p:blipFill>
            <p:spPr>
              <a:xfrm>
                <a:off x="2074680" y="3845520"/>
                <a:ext cx="328680" cy="141480"/>
              </a:xfrm>
              <a:prstGeom prst="rect">
                <a:avLst/>
              </a:prstGeom>
            </p:spPr>
          </p:pic>
        </mc:Fallback>
      </mc:AlternateContent>
    </p:spTree>
    <p:extLst>
      <p:ext uri="{BB962C8B-B14F-4D97-AF65-F5344CB8AC3E}">
        <p14:creationId xmlns:p14="http://schemas.microsoft.com/office/powerpoint/2010/main" val="3133135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35">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7"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Rectangle 140">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1ADBD12D-FBB4-9746-A34B-3AC7817BEB09}"/>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mj-lt"/>
                <a:ea typeface="+mj-ea"/>
                <a:cs typeface="+mj-cs"/>
              </a:rPr>
              <a:t>Example For </a:t>
            </a:r>
            <a:r>
              <a:rPr lang="en-US" sz="4000" b="1" dirty="0" err="1">
                <a:solidFill>
                  <a:srgbClr val="FFFFFF"/>
                </a:solidFill>
                <a:latin typeface="+mj-lt"/>
                <a:ea typeface="+mj-ea"/>
                <a:cs typeface="+mj-cs"/>
              </a:rPr>
              <a:t>Apriori</a:t>
            </a:r>
            <a:r>
              <a:rPr lang="en-US" sz="4000" b="1" dirty="0">
                <a:solidFill>
                  <a:srgbClr val="FFFFFF"/>
                </a:solidFill>
                <a:latin typeface="+mj-lt"/>
                <a:ea typeface="+mj-ea"/>
                <a:cs typeface="+mj-cs"/>
              </a:rPr>
              <a:t> Algorithm</a:t>
            </a:r>
            <a:endParaRPr lang="en-US" sz="4000" dirty="0">
              <a:solidFill>
                <a:srgbClr val="FFFFFF"/>
              </a:solidFill>
              <a:latin typeface="+mj-lt"/>
              <a:ea typeface="+mj-ea"/>
              <a:cs typeface="+mj-cs"/>
            </a:endParaRPr>
          </a:p>
        </p:txBody>
      </p:sp>
      <p:sp>
        <p:nvSpPr>
          <p:cNvPr id="23" name="Rectangle 2">
            <a:extLst>
              <a:ext uri="{FF2B5EF4-FFF2-40B4-BE49-F238E27FC236}">
                <a16:creationId xmlns:a16="http://schemas.microsoft.com/office/drawing/2014/main" id="{065AF084-59E8-904E-9324-51336518A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Isosceles Triangle 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A2C0CCB-FC42-429A-AD2E-E181B4BD6E39}"/>
              </a:ext>
            </a:extLst>
          </p:cNvPr>
          <p:cNvPicPr>
            <a:picLocks noChangeAspect="1"/>
          </p:cNvPicPr>
          <p:nvPr/>
        </p:nvPicPr>
        <p:blipFill>
          <a:blip r:embed="rId3"/>
          <a:stretch>
            <a:fillRect/>
          </a:stretch>
        </p:blipFill>
        <p:spPr>
          <a:xfrm>
            <a:off x="1356168" y="2515878"/>
            <a:ext cx="3796857" cy="3706407"/>
          </a:xfrm>
          <a:prstGeom prst="rect">
            <a:avLst/>
          </a:prstGeom>
        </p:spPr>
      </p:pic>
      <p:pic>
        <p:nvPicPr>
          <p:cNvPr id="10" name="Picture 9">
            <a:extLst>
              <a:ext uri="{FF2B5EF4-FFF2-40B4-BE49-F238E27FC236}">
                <a16:creationId xmlns:a16="http://schemas.microsoft.com/office/drawing/2014/main" id="{5DBCB0E5-4D2C-4900-8644-D51E3ED794D5}"/>
              </a:ext>
            </a:extLst>
          </p:cNvPr>
          <p:cNvPicPr>
            <a:picLocks noChangeAspect="1"/>
          </p:cNvPicPr>
          <p:nvPr/>
        </p:nvPicPr>
        <p:blipFill>
          <a:blip r:embed="rId4"/>
          <a:stretch>
            <a:fillRect/>
          </a:stretch>
        </p:blipFill>
        <p:spPr>
          <a:xfrm>
            <a:off x="5354596" y="3384863"/>
            <a:ext cx="6197322" cy="2144167"/>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BBB8FFF4-D4B3-44FE-9592-9375B5E659C8}"/>
                  </a:ext>
                </a:extLst>
              </p14:cNvPr>
              <p14:cNvContentPartPr/>
              <p14:nvPr/>
            </p14:nvContentPartPr>
            <p14:xfrm>
              <a:off x="3598200" y="3950280"/>
              <a:ext cx="429120" cy="1834920"/>
            </p14:xfrm>
          </p:contentPart>
        </mc:Choice>
        <mc:Fallback xmlns="">
          <p:pic>
            <p:nvPicPr>
              <p:cNvPr id="12" name="Ink 11">
                <a:extLst>
                  <a:ext uri="{FF2B5EF4-FFF2-40B4-BE49-F238E27FC236}">
                    <a16:creationId xmlns:a16="http://schemas.microsoft.com/office/drawing/2014/main" id="{BBB8FFF4-D4B3-44FE-9592-9375B5E659C8}"/>
                  </a:ext>
                </a:extLst>
              </p:cNvPr>
              <p:cNvPicPr/>
              <p:nvPr/>
            </p:nvPicPr>
            <p:blipFill>
              <a:blip r:embed="rId9"/>
              <a:stretch>
                <a:fillRect/>
              </a:stretch>
            </p:blipFill>
            <p:spPr>
              <a:xfrm>
                <a:off x="3588840" y="3862080"/>
                <a:ext cx="862560" cy="1932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0B47C5BE-FE05-41D2-9BEC-2CC745B39882}"/>
                  </a:ext>
                </a:extLst>
              </p14:cNvPr>
              <p14:cNvContentPartPr/>
              <p14:nvPr/>
            </p14:nvContentPartPr>
            <p14:xfrm>
              <a:off x="3622680" y="5747040"/>
              <a:ext cx="152280" cy="26280"/>
            </p14:xfrm>
          </p:contentPart>
        </mc:Choice>
        <mc:Fallback xmlns="">
          <p:pic>
            <p:nvPicPr>
              <p:cNvPr id="20" name="Ink 19">
                <a:extLst>
                  <a:ext uri="{FF2B5EF4-FFF2-40B4-BE49-F238E27FC236}">
                    <a16:creationId xmlns:a16="http://schemas.microsoft.com/office/drawing/2014/main" id="{0B47C5BE-FE05-41D2-9BEC-2CC745B39882}"/>
                  </a:ext>
                </a:extLst>
              </p:cNvPr>
              <p:cNvPicPr/>
              <p:nvPr/>
            </p:nvPicPr>
            <p:blipFill>
              <a:blip r:embed="rId11"/>
              <a:stretch>
                <a:fillRect/>
              </a:stretch>
            </p:blipFill>
            <p:spPr>
              <a:xfrm>
                <a:off x="3613320" y="3777480"/>
                <a:ext cx="1344240" cy="2283480"/>
              </a:xfrm>
              <a:prstGeom prst="rect">
                <a:avLst/>
              </a:prstGeom>
            </p:spPr>
          </p:pic>
        </mc:Fallback>
      </mc:AlternateContent>
    </p:spTree>
    <p:extLst>
      <p:ext uri="{BB962C8B-B14F-4D97-AF65-F5344CB8AC3E}">
        <p14:creationId xmlns:p14="http://schemas.microsoft.com/office/powerpoint/2010/main" val="3956317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35">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7"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Rectangle 140">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1ADBD12D-FBB4-9746-A34B-3AC7817BEB09}"/>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mj-lt"/>
                <a:ea typeface="+mj-ea"/>
                <a:cs typeface="+mj-cs"/>
              </a:rPr>
              <a:t>Generation of Frequent Item Set</a:t>
            </a:r>
            <a:endParaRPr lang="en-US" sz="4000" dirty="0">
              <a:solidFill>
                <a:srgbClr val="FFFFFF"/>
              </a:solidFill>
              <a:latin typeface="+mj-lt"/>
              <a:ea typeface="+mj-ea"/>
              <a:cs typeface="+mj-cs"/>
            </a:endParaRPr>
          </a:p>
        </p:txBody>
      </p:sp>
      <p:sp>
        <p:nvSpPr>
          <p:cNvPr id="23" name="Rectangle 2">
            <a:extLst>
              <a:ext uri="{FF2B5EF4-FFF2-40B4-BE49-F238E27FC236}">
                <a16:creationId xmlns:a16="http://schemas.microsoft.com/office/drawing/2014/main" id="{065AF084-59E8-904E-9324-51336518A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Isosceles Triangle 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A5A26A0-4D2A-4029-BFA6-56272B752432}"/>
              </a:ext>
            </a:extLst>
          </p:cNvPr>
          <p:cNvPicPr>
            <a:picLocks noChangeAspect="1"/>
          </p:cNvPicPr>
          <p:nvPr/>
        </p:nvPicPr>
        <p:blipFill>
          <a:blip r:embed="rId3"/>
          <a:stretch>
            <a:fillRect/>
          </a:stretch>
        </p:blipFill>
        <p:spPr>
          <a:xfrm>
            <a:off x="1529033" y="2635181"/>
            <a:ext cx="8372068" cy="3463014"/>
          </a:xfrm>
          <a:prstGeom prst="rect">
            <a:avLst/>
          </a:prstGeom>
        </p:spPr>
      </p:pic>
      <mc:AlternateContent xmlns:mc="http://schemas.openxmlformats.org/markup-compatibility/2006" xmlns:p14="http://schemas.microsoft.com/office/powerpoint/2010/main">
        <mc:Choice Requires="p14">
          <p:contentPart p14:bwMode="auto" r:id="rId4">
            <p14:nvContentPartPr>
              <p14:cNvPr id="24" name="Ink 23">
                <a:extLst>
                  <a:ext uri="{FF2B5EF4-FFF2-40B4-BE49-F238E27FC236}">
                    <a16:creationId xmlns:a16="http://schemas.microsoft.com/office/drawing/2014/main" id="{C8EF30DA-9641-44E3-882E-6FD696F590B1}"/>
                  </a:ext>
                </a:extLst>
              </p14:cNvPr>
              <p14:cNvContentPartPr/>
              <p14:nvPr/>
            </p14:nvContentPartPr>
            <p14:xfrm>
              <a:off x="4845240" y="3390120"/>
              <a:ext cx="4070880" cy="2150640"/>
            </p14:xfrm>
          </p:contentPart>
        </mc:Choice>
        <mc:Fallback xmlns="">
          <p:pic>
            <p:nvPicPr>
              <p:cNvPr id="24" name="Ink 23">
                <a:extLst>
                  <a:ext uri="{FF2B5EF4-FFF2-40B4-BE49-F238E27FC236}">
                    <a16:creationId xmlns:a16="http://schemas.microsoft.com/office/drawing/2014/main" id="{C8EF30DA-9641-44E3-882E-6FD696F590B1}"/>
                  </a:ext>
                </a:extLst>
              </p:cNvPr>
              <p:cNvPicPr/>
              <p:nvPr/>
            </p:nvPicPr>
            <p:blipFill>
              <a:blip r:embed="rId24"/>
              <a:stretch>
                <a:fillRect/>
              </a:stretch>
            </p:blipFill>
            <p:spPr>
              <a:xfrm>
                <a:off x="4827600" y="3380760"/>
                <a:ext cx="4097880" cy="2176200"/>
              </a:xfrm>
              <a:prstGeom prst="rect">
                <a:avLst/>
              </a:prstGeom>
            </p:spPr>
          </p:pic>
        </mc:Fallback>
      </mc:AlternateContent>
    </p:spTree>
    <p:extLst>
      <p:ext uri="{BB962C8B-B14F-4D97-AF65-F5344CB8AC3E}">
        <p14:creationId xmlns:p14="http://schemas.microsoft.com/office/powerpoint/2010/main" val="389217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35">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7"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Rectangle 140">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1ADBD12D-FBB4-9746-A34B-3AC7817BEB09}"/>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mj-lt"/>
                <a:ea typeface="+mj-ea"/>
                <a:cs typeface="+mj-cs"/>
              </a:rPr>
              <a:t>Generation of Frequent Item Set</a:t>
            </a:r>
            <a:endParaRPr lang="en-US" sz="4000" dirty="0">
              <a:solidFill>
                <a:srgbClr val="FFFFFF"/>
              </a:solidFill>
              <a:latin typeface="+mj-lt"/>
              <a:ea typeface="+mj-ea"/>
              <a:cs typeface="+mj-cs"/>
            </a:endParaRPr>
          </a:p>
        </p:txBody>
      </p:sp>
      <p:sp>
        <p:nvSpPr>
          <p:cNvPr id="23" name="Rectangle 2">
            <a:extLst>
              <a:ext uri="{FF2B5EF4-FFF2-40B4-BE49-F238E27FC236}">
                <a16:creationId xmlns:a16="http://schemas.microsoft.com/office/drawing/2014/main" id="{065AF084-59E8-904E-9324-51336518A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Isosceles Triangle 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DDD7217-49CE-4EC2-B989-93ADE348782E}"/>
              </a:ext>
            </a:extLst>
          </p:cNvPr>
          <p:cNvPicPr>
            <a:picLocks noChangeAspect="1"/>
          </p:cNvPicPr>
          <p:nvPr/>
        </p:nvPicPr>
        <p:blipFill>
          <a:blip r:embed="rId2"/>
          <a:stretch>
            <a:fillRect/>
          </a:stretch>
        </p:blipFill>
        <p:spPr>
          <a:xfrm>
            <a:off x="1431536" y="3184085"/>
            <a:ext cx="9441799" cy="2416615"/>
          </a:xfrm>
          <a:prstGeom prst="rect">
            <a:avLst/>
          </a:prstGeom>
        </p:spPr>
      </p:pic>
    </p:spTree>
    <p:extLst>
      <p:ext uri="{BB962C8B-B14F-4D97-AF65-F5344CB8AC3E}">
        <p14:creationId xmlns:p14="http://schemas.microsoft.com/office/powerpoint/2010/main" val="99940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35">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7"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Rectangle 140">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1ADBD12D-FBB4-9746-A34B-3AC7817BEB09}"/>
              </a:ext>
            </a:extLst>
          </p:cNvPr>
          <p:cNvSpPr txBox="1"/>
          <p:nvPr/>
        </p:nvSpPr>
        <p:spPr>
          <a:xfrm>
            <a:off x="847833" y="560072"/>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mj-lt"/>
                <a:ea typeface="+mj-ea"/>
                <a:cs typeface="+mj-cs"/>
              </a:rPr>
              <a:t>Generation of Association Rules</a:t>
            </a:r>
            <a:endParaRPr lang="en-US" sz="4000" dirty="0">
              <a:solidFill>
                <a:srgbClr val="FFFFFF"/>
              </a:solidFill>
              <a:latin typeface="+mj-lt"/>
              <a:ea typeface="+mj-ea"/>
              <a:cs typeface="+mj-cs"/>
            </a:endParaRPr>
          </a:p>
        </p:txBody>
      </p:sp>
      <p:sp>
        <p:nvSpPr>
          <p:cNvPr id="23" name="Rectangle 2">
            <a:extLst>
              <a:ext uri="{FF2B5EF4-FFF2-40B4-BE49-F238E27FC236}">
                <a16:creationId xmlns:a16="http://schemas.microsoft.com/office/drawing/2014/main" id="{065AF084-59E8-904E-9324-51336518A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Isosceles Triangle 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EBAF3F7-55AA-4709-9E8F-80F09F3DD6BF}"/>
              </a:ext>
            </a:extLst>
          </p:cNvPr>
          <p:cNvSpPr txBox="1"/>
          <p:nvPr/>
        </p:nvSpPr>
        <p:spPr>
          <a:xfrm>
            <a:off x="1529032" y="2445706"/>
            <a:ext cx="9546803" cy="1477328"/>
          </a:xfrm>
          <a:prstGeom prst="rect">
            <a:avLst/>
          </a:prstGeom>
          <a:noFill/>
        </p:spPr>
        <p:txBody>
          <a:bodyPr wrap="square">
            <a:spAutoFit/>
          </a:bodyPr>
          <a:lstStyle/>
          <a:p>
            <a:r>
              <a:rPr lang="en-US" dirty="0"/>
              <a:t>Once the frequent </a:t>
            </a:r>
            <a:r>
              <a:rPr lang="en-US" dirty="0" err="1"/>
              <a:t>itemsets</a:t>
            </a:r>
            <a:r>
              <a:rPr lang="en-US" dirty="0"/>
              <a:t> from transactions in a database D have been found, it is straightforward to generate strong association rules from them</a:t>
            </a:r>
          </a:p>
          <a:p>
            <a:r>
              <a:rPr lang="en-US" dirty="0"/>
              <a:t>The data contain frequent itemset X = {I1, I2, I5}. What are the association rules that can be generated from X? The nonempty subsets of X are {I1, I2}, {I1, I5}, {I2, I5}, {I1}, {I2}, and {I5}. The resulting association rules are as shown below, each listed with its confidence:</a:t>
            </a:r>
            <a:endParaRPr lang="en-GB" dirty="0"/>
          </a:p>
        </p:txBody>
      </p:sp>
      <p:pic>
        <p:nvPicPr>
          <p:cNvPr id="5" name="Picture 4">
            <a:extLst>
              <a:ext uri="{FF2B5EF4-FFF2-40B4-BE49-F238E27FC236}">
                <a16:creationId xmlns:a16="http://schemas.microsoft.com/office/drawing/2014/main" id="{71FD3A90-4751-4A1B-99F8-E17B1156550A}"/>
              </a:ext>
            </a:extLst>
          </p:cNvPr>
          <p:cNvPicPr>
            <a:picLocks noChangeAspect="1"/>
          </p:cNvPicPr>
          <p:nvPr/>
        </p:nvPicPr>
        <p:blipFill>
          <a:blip r:embed="rId2"/>
          <a:stretch>
            <a:fillRect/>
          </a:stretch>
        </p:blipFill>
        <p:spPr>
          <a:xfrm>
            <a:off x="101682" y="4072517"/>
            <a:ext cx="5773238" cy="2295182"/>
          </a:xfrm>
          <a:prstGeom prst="rect">
            <a:avLst/>
          </a:prstGeom>
        </p:spPr>
      </p:pic>
      <p:sp>
        <p:nvSpPr>
          <p:cNvPr id="22" name="TextBox 21">
            <a:extLst>
              <a:ext uri="{FF2B5EF4-FFF2-40B4-BE49-F238E27FC236}">
                <a16:creationId xmlns:a16="http://schemas.microsoft.com/office/drawing/2014/main" id="{5E2C68AF-2958-4CEF-B175-BD501FEFE378}"/>
              </a:ext>
            </a:extLst>
          </p:cNvPr>
          <p:cNvSpPr txBox="1"/>
          <p:nvPr/>
        </p:nvSpPr>
        <p:spPr>
          <a:xfrm>
            <a:off x="5994318" y="5099801"/>
            <a:ext cx="6096000" cy="923330"/>
          </a:xfrm>
          <a:prstGeom prst="rect">
            <a:avLst/>
          </a:prstGeom>
          <a:noFill/>
        </p:spPr>
        <p:txBody>
          <a:bodyPr wrap="square">
            <a:spAutoFit/>
          </a:bodyPr>
          <a:lstStyle/>
          <a:p>
            <a:r>
              <a:rPr lang="en-US" dirty="0"/>
              <a:t>If the minimum confidence threshold is, say, 70%, then only the second, third, and last rules are output, because these are the only ones generated that are strong</a:t>
            </a:r>
            <a:endParaRPr lang="en-GB" dirty="0"/>
          </a:p>
        </p:txBody>
      </p:sp>
    </p:spTree>
    <p:extLst>
      <p:ext uri="{BB962C8B-B14F-4D97-AF65-F5344CB8AC3E}">
        <p14:creationId xmlns:p14="http://schemas.microsoft.com/office/powerpoint/2010/main" val="2706476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 name="Group 135">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7"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8"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9"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0"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1" name="Rectangle 140">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TextBox 20">
            <a:extLst>
              <a:ext uri="{FF2B5EF4-FFF2-40B4-BE49-F238E27FC236}">
                <a16:creationId xmlns:a16="http://schemas.microsoft.com/office/drawing/2014/main" id="{1ADBD12D-FBB4-9746-A34B-3AC7817BEB09}"/>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Calibri Light"/>
                <a:ea typeface="+mn-ea"/>
                <a:cs typeface="+mn-cs"/>
              </a:rPr>
              <a:t>Example For Apriori Algorithm</a:t>
            </a:r>
            <a:endParaRPr kumimoji="0" lang="en-US" sz="40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23" name="Rectangle 2">
            <a:extLst>
              <a:ext uri="{FF2B5EF4-FFF2-40B4-BE49-F238E27FC236}">
                <a16:creationId xmlns:a16="http://schemas.microsoft.com/office/drawing/2014/main" id="{065AF084-59E8-904E-9324-51336518A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Isosceles Triangle 1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18" name="Table 17"/>
          <p:cNvGraphicFramePr>
            <a:graphicFrameLocks noGrp="1"/>
          </p:cNvGraphicFramePr>
          <p:nvPr/>
        </p:nvGraphicFramePr>
        <p:xfrm>
          <a:off x="812935" y="4489631"/>
          <a:ext cx="6519116" cy="1963512"/>
        </p:xfrm>
        <a:graphic>
          <a:graphicData uri="http://schemas.openxmlformats.org/drawingml/2006/table">
            <a:tbl>
              <a:tblPr/>
              <a:tblGrid>
                <a:gridCol w="1303687">
                  <a:extLst>
                    <a:ext uri="{9D8B030D-6E8A-4147-A177-3AD203B41FA5}">
                      <a16:colId xmlns:a16="http://schemas.microsoft.com/office/drawing/2014/main" val="20000"/>
                    </a:ext>
                  </a:extLst>
                </a:gridCol>
                <a:gridCol w="1303687">
                  <a:extLst>
                    <a:ext uri="{9D8B030D-6E8A-4147-A177-3AD203B41FA5}">
                      <a16:colId xmlns:a16="http://schemas.microsoft.com/office/drawing/2014/main" val="20001"/>
                    </a:ext>
                  </a:extLst>
                </a:gridCol>
                <a:gridCol w="1303687">
                  <a:extLst>
                    <a:ext uri="{9D8B030D-6E8A-4147-A177-3AD203B41FA5}">
                      <a16:colId xmlns:a16="http://schemas.microsoft.com/office/drawing/2014/main" val="20002"/>
                    </a:ext>
                  </a:extLst>
                </a:gridCol>
                <a:gridCol w="1303687">
                  <a:extLst>
                    <a:ext uri="{9D8B030D-6E8A-4147-A177-3AD203B41FA5}">
                      <a16:colId xmlns:a16="http://schemas.microsoft.com/office/drawing/2014/main" val="20003"/>
                    </a:ext>
                  </a:extLst>
                </a:gridCol>
                <a:gridCol w="1304368">
                  <a:extLst>
                    <a:ext uri="{9D8B030D-6E8A-4147-A177-3AD203B41FA5}">
                      <a16:colId xmlns:a16="http://schemas.microsoft.com/office/drawing/2014/main" val="20004"/>
                    </a:ext>
                  </a:extLst>
                </a:gridCol>
              </a:tblGrid>
              <a:tr h="842236">
                <a:tc>
                  <a:txBody>
                    <a:bodyPr/>
                    <a:lstStyle/>
                    <a:p>
                      <a:pPr marL="0" marR="0" fontAlgn="base">
                        <a:lnSpc>
                          <a:spcPct val="115000"/>
                        </a:lnSpc>
                        <a:spcBef>
                          <a:spcPts val="0"/>
                        </a:spcBef>
                        <a:spcAft>
                          <a:spcPts val="0"/>
                        </a:spcAft>
                      </a:pPr>
                      <a:endParaRPr lang="en-US"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fontAlgn="base">
                        <a:lnSpc>
                          <a:spcPct val="115000"/>
                        </a:lnSpc>
                        <a:spcBef>
                          <a:spcPts val="0"/>
                        </a:spcBef>
                        <a:spcAft>
                          <a:spcPts val="0"/>
                        </a:spcAft>
                      </a:pPr>
                      <a:r>
                        <a:rPr lang="en-US" sz="1400" b="1" dirty="0">
                          <a:latin typeface="Arial"/>
                          <a:ea typeface="Times New Roman"/>
                          <a:cs typeface="Times New Roman"/>
                        </a:rPr>
                        <a:t>ID</a:t>
                      </a:r>
                      <a:endParaRPr lang="en-US"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fontAlgn="base">
                        <a:lnSpc>
                          <a:spcPct val="115000"/>
                        </a:lnSpc>
                        <a:spcBef>
                          <a:spcPts val="0"/>
                        </a:spcBef>
                        <a:spcAft>
                          <a:spcPts val="0"/>
                        </a:spcAft>
                      </a:pPr>
                      <a:r>
                        <a:rPr lang="en-US" sz="1400" b="1" dirty="0">
                          <a:latin typeface="Arial"/>
                          <a:ea typeface="Times New Roman"/>
                          <a:cs typeface="Times New Roman"/>
                        </a:rPr>
                        <a:t>Item 1</a:t>
                      </a:r>
                      <a:endParaRPr lang="en-US" sz="14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fontAlgn="base">
                        <a:lnSpc>
                          <a:spcPct val="115000"/>
                        </a:lnSpc>
                        <a:spcBef>
                          <a:spcPts val="0"/>
                        </a:spcBef>
                        <a:spcAft>
                          <a:spcPts val="0"/>
                        </a:spcAft>
                      </a:pPr>
                      <a:r>
                        <a:rPr lang="en-US" sz="1400" b="1" dirty="0">
                          <a:latin typeface="Arial"/>
                          <a:ea typeface="Times New Roman"/>
                          <a:cs typeface="Times New Roman"/>
                        </a:rPr>
                        <a:t>Item 2</a:t>
                      </a:r>
                      <a:endParaRPr lang="en-US"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fontAlgn="base">
                        <a:lnSpc>
                          <a:spcPct val="115000"/>
                        </a:lnSpc>
                        <a:spcBef>
                          <a:spcPts val="0"/>
                        </a:spcBef>
                        <a:spcAft>
                          <a:spcPts val="0"/>
                        </a:spcAft>
                      </a:pPr>
                      <a:r>
                        <a:rPr lang="en-US" sz="1400" b="1" dirty="0">
                          <a:latin typeface="Arial"/>
                          <a:ea typeface="Times New Roman"/>
                          <a:cs typeface="Times New Roman"/>
                        </a:rPr>
                        <a:t>Number of</a:t>
                      </a:r>
                      <a:endParaRPr lang="en-US" sz="1400" dirty="0">
                        <a:latin typeface="Calibri"/>
                        <a:ea typeface="Times New Roman"/>
                        <a:cs typeface="Times New Roman"/>
                      </a:endParaRPr>
                    </a:p>
                    <a:p>
                      <a:pPr marL="0" marR="0" fontAlgn="base">
                        <a:lnSpc>
                          <a:spcPct val="115000"/>
                        </a:lnSpc>
                        <a:spcBef>
                          <a:spcPts val="0"/>
                        </a:spcBef>
                        <a:spcAft>
                          <a:spcPts val="0"/>
                        </a:spcAft>
                      </a:pPr>
                      <a:r>
                        <a:rPr lang="en-US" sz="1400" b="1" dirty="0">
                          <a:latin typeface="Arial"/>
                          <a:ea typeface="Times New Roman"/>
                          <a:cs typeface="Times New Roman"/>
                        </a:rPr>
                        <a:t>Transactions</a:t>
                      </a:r>
                      <a:endParaRPr lang="en-US" sz="1400" dirty="0">
                        <a:latin typeface="Calibri"/>
                        <a:ea typeface="Times New Roman"/>
                        <a:cs typeface="Times New Roman"/>
                      </a:endParaRPr>
                    </a:p>
                    <a:p>
                      <a:pPr marL="0" marR="0" fontAlgn="base">
                        <a:lnSpc>
                          <a:spcPct val="115000"/>
                        </a:lnSpc>
                        <a:spcBef>
                          <a:spcPts val="0"/>
                        </a:spcBef>
                        <a:spcAft>
                          <a:spcPts val="0"/>
                        </a:spcAft>
                      </a:pPr>
                      <a:r>
                        <a:rPr lang="en-US" sz="1400" b="1" dirty="0">
                          <a:latin typeface="Arial"/>
                          <a:ea typeface="Times New Roman"/>
                          <a:cs typeface="Times New Roman"/>
                        </a:rPr>
                        <a:t>In a Month</a:t>
                      </a:r>
                      <a:endParaRPr lang="en-US" sz="14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extLst>
                  <a:ext uri="{0D108BD9-81ED-4DB2-BD59-A6C34878D82A}">
                    <a16:rowId xmlns:a16="http://schemas.microsoft.com/office/drawing/2014/main" val="10000"/>
                  </a:ext>
                </a:extLst>
              </a:tr>
              <a:tr h="280319">
                <a:tc>
                  <a:txBody>
                    <a:bodyPr/>
                    <a:lstStyle/>
                    <a:p>
                      <a:pPr marL="0" marR="0" fontAlgn="base">
                        <a:lnSpc>
                          <a:spcPct val="115000"/>
                        </a:lnSpc>
                        <a:spcBef>
                          <a:spcPts val="0"/>
                        </a:spcBef>
                        <a:spcAft>
                          <a:spcPts val="0"/>
                        </a:spcAft>
                      </a:pPr>
                      <a:r>
                        <a:rPr lang="en-US" sz="1400" b="1" dirty="0">
                          <a:latin typeface="Arial"/>
                          <a:ea typeface="Times New Roman"/>
                          <a:cs typeface="Times New Roman"/>
                        </a:rPr>
                        <a:t>Groceries</a:t>
                      </a:r>
                      <a:endParaRPr lang="en-US"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fontAlgn="base">
                        <a:lnSpc>
                          <a:spcPct val="115000"/>
                        </a:lnSpc>
                        <a:spcBef>
                          <a:spcPts val="0"/>
                        </a:spcBef>
                        <a:spcAft>
                          <a:spcPts val="0"/>
                        </a:spcAft>
                      </a:pPr>
                      <a:r>
                        <a:rPr lang="en-US" sz="1400" dirty="0">
                          <a:latin typeface="Arial"/>
                          <a:ea typeface="Times New Roman"/>
                          <a:cs typeface="Times New Roman"/>
                        </a:rPr>
                        <a:t>T1</a:t>
                      </a:r>
                      <a:endParaRPr lang="en-US" sz="14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a:latin typeface="Arial"/>
                          <a:ea typeface="Times New Roman"/>
                          <a:cs typeface="Times New Roman"/>
                        </a:rPr>
                        <a:t>Milk</a:t>
                      </a:r>
                      <a:endParaRPr lang="en-US" sz="14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dirty="0">
                          <a:latin typeface="Arial"/>
                          <a:ea typeface="Times New Roman"/>
                          <a:cs typeface="Times New Roman"/>
                        </a:rPr>
                        <a:t>Bread</a:t>
                      </a:r>
                      <a:endParaRPr lang="en-US" sz="14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dirty="0">
                          <a:latin typeface="Arial"/>
                          <a:ea typeface="Times New Roman"/>
                          <a:cs typeface="Times New Roman"/>
                        </a:rPr>
                        <a:t>523,457</a:t>
                      </a:r>
                      <a:endParaRPr lang="en-US" sz="14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0319">
                <a:tc>
                  <a:txBody>
                    <a:bodyPr/>
                    <a:lstStyle/>
                    <a:p>
                      <a:pPr marL="0" marR="0" fontAlgn="base">
                        <a:lnSpc>
                          <a:spcPct val="115000"/>
                        </a:lnSpc>
                        <a:spcBef>
                          <a:spcPts val="0"/>
                        </a:spcBef>
                        <a:spcAft>
                          <a:spcPts val="0"/>
                        </a:spcAft>
                      </a:pP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fontAlgn="base">
                        <a:lnSpc>
                          <a:spcPct val="115000"/>
                        </a:lnSpc>
                        <a:spcBef>
                          <a:spcPts val="0"/>
                        </a:spcBef>
                        <a:spcAft>
                          <a:spcPts val="0"/>
                        </a:spcAft>
                      </a:pPr>
                      <a:r>
                        <a:rPr lang="en-US" sz="1400" dirty="0">
                          <a:latin typeface="Arial"/>
                          <a:ea typeface="Times New Roman"/>
                          <a:cs typeface="Times New Roman"/>
                        </a:rPr>
                        <a:t>T2</a:t>
                      </a:r>
                      <a:endParaRPr lang="en-US" sz="14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dirty="0">
                          <a:latin typeface="Arial"/>
                          <a:ea typeface="Times New Roman"/>
                          <a:cs typeface="Times New Roman"/>
                        </a:rPr>
                        <a:t>Milk</a:t>
                      </a:r>
                      <a:endParaRPr lang="en-US" sz="14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a:latin typeface="Arial"/>
                          <a:ea typeface="Times New Roman"/>
                          <a:cs typeface="Times New Roman"/>
                        </a:rPr>
                        <a:t>-</a:t>
                      </a:r>
                      <a:endParaRPr lang="en-US" sz="14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a:latin typeface="Arial"/>
                          <a:ea typeface="Times New Roman"/>
                          <a:cs typeface="Times New Roman"/>
                        </a:rPr>
                        <a:t>2,461</a:t>
                      </a:r>
                      <a:endParaRPr lang="en-US" sz="14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0319">
                <a:tc>
                  <a:txBody>
                    <a:bodyPr/>
                    <a:lstStyle/>
                    <a:p>
                      <a:pPr marL="0" marR="0" fontAlgn="base">
                        <a:lnSpc>
                          <a:spcPct val="115000"/>
                        </a:lnSpc>
                        <a:spcBef>
                          <a:spcPts val="0"/>
                        </a:spcBef>
                        <a:spcAft>
                          <a:spcPts val="0"/>
                        </a:spcAft>
                      </a:pPr>
                      <a:r>
                        <a:rPr lang="en-US" sz="1400" b="1" dirty="0">
                          <a:latin typeface="Arial"/>
                          <a:ea typeface="Times New Roman"/>
                          <a:cs typeface="Times New Roman"/>
                        </a:rPr>
                        <a:t>Apparels</a:t>
                      </a:r>
                      <a:endParaRPr lang="en-US"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fontAlgn="base">
                        <a:lnSpc>
                          <a:spcPct val="115000"/>
                        </a:lnSpc>
                        <a:spcBef>
                          <a:spcPts val="0"/>
                        </a:spcBef>
                        <a:spcAft>
                          <a:spcPts val="0"/>
                        </a:spcAft>
                      </a:pPr>
                      <a:r>
                        <a:rPr lang="en-US" sz="1400">
                          <a:latin typeface="Arial"/>
                          <a:ea typeface="Times New Roman"/>
                          <a:cs typeface="Times New Roman"/>
                        </a:rPr>
                        <a:t>T1</a:t>
                      </a:r>
                      <a:endParaRPr lang="en-US" sz="14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dirty="0">
                          <a:latin typeface="Arial"/>
                          <a:ea typeface="Times New Roman"/>
                          <a:cs typeface="Times New Roman"/>
                        </a:rPr>
                        <a:t>Jeans</a:t>
                      </a:r>
                      <a:endParaRPr lang="en-US" sz="14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a:latin typeface="Arial"/>
                          <a:ea typeface="Times New Roman"/>
                          <a:cs typeface="Times New Roman"/>
                        </a:rPr>
                        <a:t>Shoes</a:t>
                      </a:r>
                      <a:endParaRPr lang="en-US" sz="14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a:latin typeface="Arial"/>
                          <a:ea typeface="Times New Roman"/>
                          <a:cs typeface="Times New Roman"/>
                        </a:rPr>
                        <a:t>198</a:t>
                      </a:r>
                      <a:endParaRPr lang="en-US" sz="14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0319">
                <a:tc>
                  <a:txBody>
                    <a:bodyPr/>
                    <a:lstStyle/>
                    <a:p>
                      <a:pPr marL="0" marR="0" fontAlgn="base">
                        <a:lnSpc>
                          <a:spcPct val="115000"/>
                        </a:lnSpc>
                        <a:spcBef>
                          <a:spcPts val="0"/>
                        </a:spcBef>
                        <a:spcAft>
                          <a:spcPts val="0"/>
                        </a:spcAft>
                      </a:pP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fontAlgn="base">
                        <a:lnSpc>
                          <a:spcPct val="115000"/>
                        </a:lnSpc>
                        <a:spcBef>
                          <a:spcPts val="0"/>
                        </a:spcBef>
                        <a:spcAft>
                          <a:spcPts val="0"/>
                        </a:spcAft>
                      </a:pPr>
                      <a:r>
                        <a:rPr lang="en-US" sz="1400">
                          <a:latin typeface="Arial"/>
                          <a:ea typeface="Times New Roman"/>
                          <a:cs typeface="Times New Roman"/>
                        </a:rPr>
                        <a:t>T2</a:t>
                      </a:r>
                      <a:endParaRPr lang="en-US" sz="14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dirty="0">
                          <a:latin typeface="Arial"/>
                          <a:ea typeface="Times New Roman"/>
                          <a:cs typeface="Times New Roman"/>
                        </a:rPr>
                        <a:t>Jeans</a:t>
                      </a:r>
                      <a:endParaRPr lang="en-US" sz="14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dirty="0">
                          <a:latin typeface="Arial"/>
                          <a:ea typeface="Times New Roman"/>
                          <a:cs typeface="Times New Roman"/>
                        </a:rPr>
                        <a:t>-</a:t>
                      </a:r>
                      <a:endParaRPr lang="en-US" sz="14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dirty="0">
                          <a:latin typeface="Arial"/>
                          <a:ea typeface="Times New Roman"/>
                          <a:cs typeface="Times New Roman"/>
                        </a:rPr>
                        <a:t>29,846</a:t>
                      </a:r>
                      <a:endParaRPr lang="en-US" sz="14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9" name="Rectangle 1"/>
          <p:cNvSpPr>
            <a:spLocks noChangeArrowheads="1"/>
          </p:cNvSpPr>
          <p:nvPr/>
        </p:nvSpPr>
        <p:spPr bwMode="auto">
          <a:xfrm>
            <a:off x="1119425" y="2543175"/>
            <a:ext cx="10432493" cy="14465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To begin with, divide the transactions into two categories: Groceries and Apparels.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After studying the data, following observations were noted in the groceries business unit: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 T2 Milk is bought as a single product in 2,461 transactions in the month of May 2018.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 T1 Milk is bought along with bread in 523,457 transactions in the month of May 2018.</a:t>
            </a:r>
          </a:p>
        </p:txBody>
      </p:sp>
    </p:spTree>
    <p:extLst>
      <p:ext uri="{BB962C8B-B14F-4D97-AF65-F5344CB8AC3E}">
        <p14:creationId xmlns:p14="http://schemas.microsoft.com/office/powerpoint/2010/main" val="3973095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3"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5" name="Isosceles Triangle 14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7" name="Isosceles Triangle 14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1482134" y="2063943"/>
            <a:ext cx="2836647" cy="2982355"/>
          </a:xfrm>
          <a:prstGeom prst="rect">
            <a:avLst/>
          </a:prstGeom>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ahnschrift SemiBold Condensed" pitchFamily="34" charset="0"/>
                <a:ea typeface="+mn-ea"/>
                <a:cs typeface="+mn-cs"/>
              </a:rPr>
              <a:t>Advantages</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ahnschrift SemiBold Condensed" pitchFamily="34" charset="0"/>
                <a:ea typeface="+mn-ea"/>
                <a:cs typeface="+mn-cs"/>
              </a:rPr>
              <a:t>of </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ahnschrift SemiBold Condensed" pitchFamily="34" charset="0"/>
                <a:ea typeface="+mn-ea"/>
                <a:cs typeface="+mn-cs"/>
              </a:rPr>
              <a:t>Random</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ahnschrift SemiBold Condensed" pitchFamily="34" charset="0"/>
                <a:ea typeface="+mn-ea"/>
                <a:cs typeface="+mn-cs"/>
              </a:rPr>
              <a:t>Forests</a:t>
            </a:r>
          </a:p>
        </p:txBody>
      </p:sp>
      <p:sp>
        <p:nvSpPr>
          <p:cNvPr id="4097" name="Rectangle 1"/>
          <p:cNvSpPr>
            <a:spLocks noChangeArrowheads="1"/>
          </p:cNvSpPr>
          <p:nvPr/>
        </p:nvSpPr>
        <p:spPr bwMode="auto">
          <a:xfrm>
            <a:off x="434422" y="1445312"/>
            <a:ext cx="11087017"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Conclusions from the study for the Groceries Business Unit: </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When customers buy milk, they also buy bread along with 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Total transactions where milk is present = 523,457 + 2461 = 525,918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Total transactions where milk and bread are present = 523,457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The association or probability of customers buying bread given the fact that they buy milk is = 523,457/525,918 = 99%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When customers buy milk, they also buy bread along with 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There is association between milk and bread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1" name="Freeform: Shape 13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6084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3"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5" name="Isosceles Triangle 14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7" name="Isosceles Triangle 14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1482134" y="2063943"/>
            <a:ext cx="2836647" cy="2982355"/>
          </a:xfrm>
          <a:prstGeom prst="rect">
            <a:avLst/>
          </a:prstGeom>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ahnschrift SemiBold Condensed" pitchFamily="34" charset="0"/>
                <a:ea typeface="+mn-ea"/>
                <a:cs typeface="+mn-cs"/>
              </a:rPr>
              <a:t>Advantages</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ahnschrift SemiBold Condensed" pitchFamily="34" charset="0"/>
                <a:ea typeface="+mn-ea"/>
                <a:cs typeface="+mn-cs"/>
              </a:rPr>
              <a:t>of </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ahnschrift SemiBold Condensed" pitchFamily="34" charset="0"/>
                <a:ea typeface="+mn-ea"/>
                <a:cs typeface="+mn-cs"/>
              </a:rPr>
              <a:t>Random</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ahnschrift SemiBold Condensed" pitchFamily="34" charset="0"/>
                <a:ea typeface="+mn-ea"/>
                <a:cs typeface="+mn-cs"/>
              </a:rPr>
              <a:t>Forests</a:t>
            </a:r>
          </a:p>
        </p:txBody>
      </p:sp>
      <p:sp>
        <p:nvSpPr>
          <p:cNvPr id="4097" name="Rectangle 1"/>
          <p:cNvSpPr>
            <a:spLocks noChangeArrowheads="1"/>
          </p:cNvSpPr>
          <p:nvPr/>
        </p:nvSpPr>
        <p:spPr bwMode="auto">
          <a:xfrm>
            <a:off x="434422" y="2183976"/>
            <a:ext cx="11087017"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 There is no association between jeans and formal shoes.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Total transactions in which jeans were present = 29,846 + 198 = 30,044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Total transactions in which jeans and formal shoes were present = 198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The association or probability of customers buying formal shoes given the fact that they buy jeans is = 198/30,44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1" name="Freeform: Shape 13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39006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37;p28">
            <a:extLst>
              <a:ext uri="{FF2B5EF4-FFF2-40B4-BE49-F238E27FC236}">
                <a16:creationId xmlns:a16="http://schemas.microsoft.com/office/drawing/2014/main" id="{C961F5C4-2E42-2E4D-BBC6-DCD4D0B433D5}"/>
              </a:ext>
            </a:extLst>
          </p:cNvPr>
          <p:cNvSpPr txBox="1">
            <a:spLocks noGrp="1"/>
          </p:cNvSpPr>
          <p:nvPr>
            <p:ph type="ctrTitle"/>
          </p:nvPr>
        </p:nvSpPr>
        <p:spPr>
          <a:xfrm>
            <a:off x="5297762" y="640080"/>
            <a:ext cx="6251110" cy="3566160"/>
          </a:xfrm>
          <a:prstGeom prst="rect">
            <a:avLst/>
          </a:prstGeom>
        </p:spPr>
        <p:txBody>
          <a:bodyPr spcFirstLastPara="1" vert="horz" lIns="91440" tIns="45720" rIns="91440" bIns="45720" rtlCol="0" anchor="b" anchorCtr="0">
            <a:normAutofit/>
          </a:bodyPr>
          <a:lstStyle/>
          <a:p>
            <a:pPr lvl="0" algn="l">
              <a:spcBef>
                <a:spcPct val="0"/>
              </a:spcBef>
            </a:pPr>
            <a:br>
              <a:rPr lang="en-US" sz="5400"/>
            </a:br>
            <a:r>
              <a:rPr lang="en-US" sz="5400"/>
              <a:t>Introduction  To Unsupervised Learning</a:t>
            </a:r>
          </a:p>
        </p:txBody>
      </p:sp>
      <p:pic>
        <p:nvPicPr>
          <p:cNvPr id="6" name="Picture 5">
            <a:extLst>
              <a:ext uri="{FF2B5EF4-FFF2-40B4-BE49-F238E27FC236}">
                <a16:creationId xmlns:a16="http://schemas.microsoft.com/office/drawing/2014/main" id="{4319B9B0-FFCB-7DA0-CA3A-587201DABAA0}"/>
              </a:ext>
            </a:extLst>
          </p:cNvPr>
          <p:cNvPicPr>
            <a:picLocks noChangeAspect="1"/>
          </p:cNvPicPr>
          <p:nvPr/>
        </p:nvPicPr>
        <p:blipFill rotWithShape="1">
          <a:blip r:embed="rId3"/>
          <a:srcRect l="2702" r="9695"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588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A35FBD0B-6798-2545-BF09-A9D98018A403}"/>
              </a:ext>
            </a:extLst>
          </p:cNvPr>
          <p:cNvSpPr txBox="1"/>
          <p:nvPr/>
        </p:nvSpPr>
        <p:spPr>
          <a:xfrm>
            <a:off x="838200" y="1195697"/>
            <a:ext cx="3200400" cy="423811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a:solidFill>
                  <a:schemeClr val="bg1"/>
                </a:solidFill>
                <a:latin typeface="+mj-lt"/>
                <a:ea typeface="+mj-ea"/>
                <a:cs typeface="+mj-cs"/>
              </a:rPr>
              <a:t>Unsupervised Learning</a:t>
            </a:r>
            <a:endParaRPr lang="en-US" sz="4400" kern="1200">
              <a:solidFill>
                <a:schemeClr val="bg1"/>
              </a:solidFill>
              <a:latin typeface="+mj-lt"/>
              <a:ea typeface="+mj-ea"/>
              <a:cs typeface="+mj-cs"/>
            </a:endParaRPr>
          </a:p>
        </p:txBody>
      </p:sp>
      <p:grpSp>
        <p:nvGrpSpPr>
          <p:cNvPr id="31"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32" name="Freeform: Shape 31">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35" name="Oval 34">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9"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40" name="Freeform: Shape 39">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23" name="TextBox 1">
            <a:extLst>
              <a:ext uri="{FF2B5EF4-FFF2-40B4-BE49-F238E27FC236}">
                <a16:creationId xmlns:a16="http://schemas.microsoft.com/office/drawing/2014/main" id="{F96D451C-85C7-5925-4AEF-AE7DF03C6A52}"/>
              </a:ext>
            </a:extLst>
          </p:cNvPr>
          <p:cNvGraphicFramePr/>
          <p:nvPr>
            <p:extLst>
              <p:ext uri="{D42A27DB-BD31-4B8C-83A1-F6EECF244321}">
                <p14:modId xmlns:p14="http://schemas.microsoft.com/office/powerpoint/2010/main" val="990236777"/>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8129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35">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475488"/>
            <a:ext cx="6675120" cy="5925312"/>
          </a:xfrm>
          <a:prstGeom prst="rect">
            <a:avLst/>
          </a:prstGeom>
          <a:solidFill>
            <a:schemeClr val="tx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 name="Google Shape;137;p28">
            <a:extLst>
              <a:ext uri="{FF2B5EF4-FFF2-40B4-BE49-F238E27FC236}">
                <a16:creationId xmlns:a16="http://schemas.microsoft.com/office/drawing/2014/main" id="{C961F5C4-2E42-2E4D-BBC6-DCD4D0B433D5}"/>
              </a:ext>
            </a:extLst>
          </p:cNvPr>
          <p:cNvSpPr txBox="1">
            <a:spLocks noGrp="1"/>
          </p:cNvSpPr>
          <p:nvPr>
            <p:ph type="ctrTitle"/>
          </p:nvPr>
        </p:nvSpPr>
        <p:spPr>
          <a:xfrm>
            <a:off x="1115568" y="1179576"/>
            <a:ext cx="5507609" cy="3401568"/>
          </a:xfrm>
          <a:prstGeom prst="rect">
            <a:avLst/>
          </a:prstGeom>
        </p:spPr>
        <p:txBody>
          <a:bodyPr spcFirstLastPara="1" vert="horz" lIns="91440" tIns="45720" rIns="91440" bIns="45720" rtlCol="0" anchor="b" anchorCtr="0">
            <a:normAutofit fontScale="90000"/>
          </a:bodyPr>
          <a:lstStyle/>
          <a:p>
            <a:pPr lvl="0" algn="ctr">
              <a:spcBef>
                <a:spcPct val="0"/>
              </a:spcBef>
            </a:pPr>
            <a:br>
              <a:rPr lang="en-US" sz="4800" kern="1200" dirty="0">
                <a:solidFill>
                  <a:srgbClr val="FFFFFF"/>
                </a:solidFill>
                <a:latin typeface="+mj-lt"/>
                <a:ea typeface="+mj-ea"/>
                <a:cs typeface="+mj-cs"/>
              </a:rPr>
            </a:br>
            <a:r>
              <a:rPr lang="en-US" sz="4800" b="1" kern="1200" dirty="0">
                <a:solidFill>
                  <a:srgbClr val="FFFFFF"/>
                </a:solidFill>
                <a:latin typeface="+mj-lt"/>
                <a:ea typeface="+mj-ea"/>
                <a:cs typeface="+mj-cs"/>
              </a:rPr>
              <a:t>Introduction To </a:t>
            </a:r>
            <a:r>
              <a:rPr lang="en-US" sz="4800" b="1" dirty="0">
                <a:solidFill>
                  <a:srgbClr val="FFFFFF"/>
                </a:solidFill>
              </a:rPr>
              <a:t>Association </a:t>
            </a:r>
            <a:br>
              <a:rPr lang="en-US" sz="4800" b="1" kern="1200" dirty="0">
                <a:solidFill>
                  <a:srgbClr val="FFFFFF"/>
                </a:solidFill>
                <a:latin typeface="+mj-lt"/>
                <a:ea typeface="+mj-ea"/>
                <a:cs typeface="+mj-cs"/>
              </a:rPr>
            </a:br>
            <a:r>
              <a:rPr lang="en-US" sz="4800" b="1" kern="1200" dirty="0">
                <a:solidFill>
                  <a:srgbClr val="FFFFFF"/>
                </a:solidFill>
                <a:latin typeface="+mj-lt"/>
                <a:ea typeface="+mj-ea"/>
                <a:cs typeface="+mj-cs"/>
              </a:rPr>
              <a:t>Rules</a:t>
            </a:r>
            <a:br>
              <a:rPr lang="en-US" sz="4800" b="1" kern="1200" dirty="0">
                <a:solidFill>
                  <a:srgbClr val="FFFFFF"/>
                </a:solidFill>
                <a:latin typeface="+mj-lt"/>
                <a:ea typeface="+mj-ea"/>
                <a:cs typeface="+mj-cs"/>
              </a:rPr>
            </a:br>
            <a:r>
              <a:rPr lang="en-US" sz="4800" b="1" kern="1200" dirty="0">
                <a:solidFill>
                  <a:srgbClr val="FFFFFF"/>
                </a:solidFill>
                <a:latin typeface="+mj-lt"/>
                <a:ea typeface="+mj-ea"/>
                <a:cs typeface="+mj-cs"/>
              </a:rPr>
              <a:t>(Market Basket Analysis)</a:t>
            </a:r>
          </a:p>
        </p:txBody>
      </p:sp>
      <p:cxnSp>
        <p:nvCxnSpPr>
          <p:cNvPr id="47" name="Straight Connector 37">
            <a:extLst>
              <a:ext uri="{FF2B5EF4-FFF2-40B4-BE49-F238E27FC236}">
                <a16:creationId xmlns:a16="http://schemas.microsoft.com/office/drawing/2014/main" id="{1E3B3398-8D6B-46D6-845D-5062707167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56066" y="4713662"/>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8" name="Rectangle 39">
            <a:extLst>
              <a:ext uri="{FF2B5EF4-FFF2-40B4-BE49-F238E27FC236}">
                <a16:creationId xmlns:a16="http://schemas.microsoft.com/office/drawing/2014/main" id="{2C910467-8185-45DD-B8A2-A88DF20DF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2907" y="450221"/>
            <a:ext cx="4377035" cy="5948859"/>
          </a:xfrm>
          <a:prstGeom prst="rect">
            <a:avLst/>
          </a:prstGeom>
          <a:solidFill>
            <a:srgbClr val="7F7F7F">
              <a:alpha val="24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447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6F0F141-8C78-466A-8DBB-289BED6B4822}"/>
              </a:ext>
            </a:extLst>
          </p:cNvPr>
          <p:cNvSpPr txBox="1"/>
          <p:nvPr/>
        </p:nvSpPr>
        <p:spPr>
          <a:xfrm>
            <a:off x="630935" y="639520"/>
            <a:ext cx="3701221"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600" b="1" kern="1200" dirty="0">
                <a:solidFill>
                  <a:schemeClr val="tx1"/>
                </a:solidFill>
                <a:latin typeface="+mj-lt"/>
                <a:ea typeface="+mj-ea"/>
                <a:cs typeface="+mj-cs"/>
              </a:rPr>
              <a:t>Let's understand Unsupervised Learning with an example</a:t>
            </a:r>
            <a:endParaRPr lang="en-US" sz="26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BDC324F-5437-4EF6-9B5E-9CBEC65ACDA7}"/>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500" dirty="0"/>
              <a:t>1. Unsupervised learning works by detecting the similarities and then grouping the similar points together and form clusters .</a:t>
            </a:r>
          </a:p>
          <a:p>
            <a:pPr indent="-228600">
              <a:lnSpc>
                <a:spcPct val="90000"/>
              </a:lnSpc>
              <a:spcAft>
                <a:spcPts val="600"/>
              </a:spcAft>
              <a:buFont typeface="Arial" panose="020B0604020202020204" pitchFamily="34" charset="0"/>
              <a:buChar char="•"/>
            </a:pPr>
            <a:endParaRPr lang="en-US" sz="1500" dirty="0"/>
          </a:p>
          <a:p>
            <a:pPr>
              <a:lnSpc>
                <a:spcPct val="90000"/>
              </a:lnSpc>
              <a:spcAft>
                <a:spcPts val="600"/>
              </a:spcAft>
            </a:pPr>
            <a:r>
              <a:rPr lang="en-US" sz="1500" dirty="0"/>
              <a:t>2.  Whenever a new data point comes its features are matched with the clusters made and it allocated to the cluster with the most similarity . </a:t>
            </a:r>
          </a:p>
          <a:p>
            <a:pPr indent="-228600">
              <a:lnSpc>
                <a:spcPct val="90000"/>
              </a:lnSpc>
              <a:spcAft>
                <a:spcPts val="600"/>
              </a:spcAft>
              <a:buFont typeface="Arial" panose="020B0604020202020204" pitchFamily="34" charset="0"/>
              <a:buChar char="•"/>
            </a:pPr>
            <a:endParaRPr lang="en-US" sz="1500" dirty="0"/>
          </a:p>
          <a:p>
            <a:pPr>
              <a:lnSpc>
                <a:spcPct val="90000"/>
              </a:lnSpc>
              <a:spcAft>
                <a:spcPts val="600"/>
              </a:spcAft>
            </a:pPr>
            <a:r>
              <a:rPr lang="en-US" sz="1500" dirty="0"/>
              <a:t>Here , in this diagram three clusters are made based on the features , actions and functionality .</a:t>
            </a:r>
          </a:p>
        </p:txBody>
      </p:sp>
      <p:pic>
        <p:nvPicPr>
          <p:cNvPr id="2" name="Picture 2" descr="Diagram&#10;&#10;Description automatically generated">
            <a:extLst>
              <a:ext uri="{FF2B5EF4-FFF2-40B4-BE49-F238E27FC236}">
                <a16:creationId xmlns:a16="http://schemas.microsoft.com/office/drawing/2014/main" id="{17D876BB-833B-402D-A4BD-1806AE9F1BF5}"/>
              </a:ext>
            </a:extLst>
          </p:cNvPr>
          <p:cNvPicPr>
            <a:picLocks noChangeAspect="1"/>
          </p:cNvPicPr>
          <p:nvPr/>
        </p:nvPicPr>
        <p:blipFill>
          <a:blip r:embed="rId2"/>
          <a:stretch>
            <a:fillRect/>
          </a:stretch>
        </p:blipFill>
        <p:spPr>
          <a:xfrm>
            <a:off x="5141626" y="736549"/>
            <a:ext cx="6416390" cy="5384901"/>
          </a:xfrm>
          <a:prstGeom prst="rect">
            <a:avLst/>
          </a:prstGeom>
        </p:spPr>
      </p:pic>
    </p:spTree>
    <p:extLst>
      <p:ext uri="{BB962C8B-B14F-4D97-AF65-F5344CB8AC3E}">
        <p14:creationId xmlns:p14="http://schemas.microsoft.com/office/powerpoint/2010/main" val="364098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6B8D1A6-16BA-6C44-83BB-4A3F6B7EC758}"/>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a:solidFill>
                  <a:schemeClr val="tx1"/>
                </a:solidFill>
                <a:latin typeface="+mj-lt"/>
                <a:ea typeface="+mj-ea"/>
                <a:cs typeface="+mj-cs"/>
              </a:rPr>
              <a:t>Clustering</a:t>
            </a: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A59D90B-EFB8-7B42-AB36-59A45B0759F4}"/>
              </a:ext>
            </a:extLst>
          </p:cNvPr>
          <p:cNvSpPr txBox="1"/>
          <p:nvPr/>
        </p:nvSpPr>
        <p:spPr>
          <a:xfrm>
            <a:off x="838200" y="1929384"/>
            <a:ext cx="10515600" cy="4251960"/>
          </a:xfrm>
          <a:prstGeom prst="rect">
            <a:avLst/>
          </a:prstGeom>
        </p:spPr>
        <p:txBody>
          <a:bodyPr vert="horz" lIns="91440" tIns="45720" rIns="91440" bIns="45720" rtlCol="0">
            <a:normAutofit/>
          </a:bodyPr>
          <a:lstStyle/>
          <a:p>
            <a:pPr>
              <a:lnSpc>
                <a:spcPct val="90000"/>
              </a:lnSpc>
              <a:spcAft>
                <a:spcPts val="600"/>
              </a:spcAft>
            </a:pPr>
            <a:r>
              <a:rPr lang="en-US" sz="2200" b="1" i="1" dirty="0"/>
              <a:t>What is Clustering?</a:t>
            </a:r>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r>
              <a:rPr lang="en-US" sz="2200" dirty="0"/>
              <a:t>Clustering can be considered the most important </a:t>
            </a:r>
            <a:r>
              <a:rPr lang="en-US" sz="2200" i="1" dirty="0"/>
              <a:t>unsupervised learning</a:t>
            </a:r>
            <a:r>
              <a:rPr lang="en-US" sz="2200" dirty="0"/>
              <a:t> problem.</a:t>
            </a:r>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r>
              <a:rPr lang="en-US" sz="2200" dirty="0"/>
              <a:t>Clustering is the task of dividing the population or data points into several groups such that data points in the same groups are more similar to other data points in the same group than those in other groups. It does it by finding some similar patterns in the unlabeled dataset such as shape, size, color, behavior, etc., and divides them as per the presence and absence of those similar patterns.</a:t>
            </a:r>
          </a:p>
          <a:p>
            <a:pPr indent="-228600">
              <a:lnSpc>
                <a:spcPct val="90000"/>
              </a:lnSpc>
              <a:spcAft>
                <a:spcPts val="600"/>
              </a:spcAft>
              <a:buFont typeface="Arial" panose="020B0604020202020204" pitchFamily="34" charset="0"/>
              <a:buChar char="•"/>
            </a:pPr>
            <a:r>
              <a:rPr lang="en-US" sz="2200" dirty="0"/>
              <a:t>In simple words, the aim is to segregate groups with similar traits and assign them into clusters </a:t>
            </a:r>
          </a:p>
        </p:txBody>
      </p:sp>
    </p:spTree>
    <p:extLst>
      <p:ext uri="{BB962C8B-B14F-4D97-AF65-F5344CB8AC3E}">
        <p14:creationId xmlns:p14="http://schemas.microsoft.com/office/powerpoint/2010/main" val="654337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CE6E2BE-C8D0-F04E-BEE7-668BB933C890}"/>
              </a:ext>
            </a:extLst>
          </p:cNvPr>
          <p:cNvSpPr txBox="1"/>
          <p:nvPr/>
        </p:nvSpPr>
        <p:spPr>
          <a:xfrm>
            <a:off x="572493" y="238539"/>
            <a:ext cx="11018520" cy="143441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a:latin typeface="+mj-lt"/>
                <a:ea typeface="+mj-ea"/>
                <a:cs typeface="+mj-cs"/>
              </a:rPr>
              <a:t>Requirements of Clustering</a:t>
            </a:r>
            <a:endParaRPr lang="en-US" sz="5400">
              <a:latin typeface="+mj-lt"/>
              <a:ea typeface="+mj-ea"/>
              <a:cs typeface="+mj-cs"/>
            </a:endParaRPr>
          </a:p>
        </p:txBody>
      </p:sp>
      <p:sp>
        <p:nvSpPr>
          <p:cNvPr id="3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2F77827-F2BC-5641-BC16-4930E1DF5993}"/>
              </a:ext>
            </a:extLst>
          </p:cNvPr>
          <p:cNvSpPr/>
          <p:nvPr/>
        </p:nvSpPr>
        <p:spPr>
          <a:xfrm>
            <a:off x="572493" y="2071316"/>
            <a:ext cx="6713552" cy="4119172"/>
          </a:xfrm>
          <a:prstGeom prst="rect">
            <a:avLst/>
          </a:prstGeom>
        </p:spPr>
        <p:txBody>
          <a:bodyPr vert="horz" lIns="91440" tIns="45720" rIns="91440" bIns="45720" rtlCol="0" anchor="t">
            <a:normAutofit/>
          </a:bodyPr>
          <a:lstStyle/>
          <a:p>
            <a:pPr>
              <a:lnSpc>
                <a:spcPct val="90000"/>
              </a:lnSpc>
            </a:pPr>
            <a:r>
              <a:rPr lang="en-US" sz="2200" dirty="0"/>
              <a:t>The main requirements that a clustering algorithm should satisfy are:</a:t>
            </a:r>
          </a:p>
          <a:p>
            <a:pPr indent="-228600">
              <a:lnSpc>
                <a:spcPct val="90000"/>
              </a:lnSpc>
              <a:buFont typeface="Arial" panose="020B0604020202020204" pitchFamily="34" charset="0"/>
              <a:buChar char="•"/>
            </a:pPr>
            <a:endParaRPr lang="en-US" sz="2200" dirty="0"/>
          </a:p>
          <a:p>
            <a:pPr marL="342900" marR="30480" lvl="0" indent="-228600">
              <a:lnSpc>
                <a:spcPct val="90000"/>
              </a:lnSpc>
              <a:spcBef>
                <a:spcPts val="600"/>
              </a:spcBef>
              <a:spcAft>
                <a:spcPts val="720"/>
              </a:spcAft>
              <a:buSzPts val="1000"/>
              <a:buFont typeface="Arial" panose="020B0604020202020204" pitchFamily="34" charset="0"/>
              <a:buChar char="•"/>
              <a:tabLst>
                <a:tab pos="457200" algn="l"/>
              </a:tabLst>
            </a:pPr>
            <a:r>
              <a:rPr lang="en-US" sz="2200" b="1" dirty="0"/>
              <a:t>Scalability</a:t>
            </a:r>
          </a:p>
          <a:p>
            <a:pPr marL="342900" marR="30480" lvl="0" indent="-228600">
              <a:lnSpc>
                <a:spcPct val="90000"/>
              </a:lnSpc>
              <a:spcBef>
                <a:spcPts val="600"/>
              </a:spcBef>
              <a:spcAft>
                <a:spcPts val="720"/>
              </a:spcAft>
              <a:buSzPts val="1000"/>
              <a:buFont typeface="Arial" panose="020B0604020202020204" pitchFamily="34" charset="0"/>
              <a:buChar char="•"/>
              <a:tabLst>
                <a:tab pos="457200" algn="l"/>
              </a:tabLst>
            </a:pPr>
            <a:r>
              <a:rPr lang="en-US" sz="2200" b="1" dirty="0"/>
              <a:t>Ability to deal with different kinds of attributes</a:t>
            </a:r>
            <a:r>
              <a:rPr lang="en-US" sz="2200" dirty="0"/>
              <a:t> </a:t>
            </a:r>
          </a:p>
          <a:p>
            <a:pPr marL="342900" marR="30480" lvl="0" indent="-228600">
              <a:lnSpc>
                <a:spcPct val="90000"/>
              </a:lnSpc>
              <a:spcBef>
                <a:spcPts val="600"/>
              </a:spcBef>
              <a:spcAft>
                <a:spcPts val="720"/>
              </a:spcAft>
              <a:buSzPts val="1000"/>
              <a:buFont typeface="Arial" panose="020B0604020202020204" pitchFamily="34" charset="0"/>
              <a:buChar char="•"/>
              <a:tabLst>
                <a:tab pos="457200" algn="l"/>
              </a:tabLst>
            </a:pPr>
            <a:r>
              <a:rPr lang="en-US" sz="2200" b="1" dirty="0"/>
              <a:t>Discovery of clusters with attribute shape</a:t>
            </a:r>
            <a:r>
              <a:rPr lang="en-US" sz="2200" dirty="0"/>
              <a:t> </a:t>
            </a:r>
          </a:p>
          <a:p>
            <a:pPr marL="342900" marR="30480" lvl="0" indent="-228600">
              <a:lnSpc>
                <a:spcPct val="90000"/>
              </a:lnSpc>
              <a:spcBef>
                <a:spcPts val="600"/>
              </a:spcBef>
              <a:spcAft>
                <a:spcPts val="720"/>
              </a:spcAft>
              <a:buSzPts val="1000"/>
              <a:buFont typeface="Arial" panose="020B0604020202020204" pitchFamily="34" charset="0"/>
              <a:buChar char="•"/>
              <a:tabLst>
                <a:tab pos="457200" algn="l"/>
              </a:tabLst>
            </a:pPr>
            <a:r>
              <a:rPr lang="en-US" sz="2200" b="1" dirty="0"/>
              <a:t>High dimensionality</a:t>
            </a:r>
          </a:p>
          <a:p>
            <a:pPr marL="342900" marR="30480" lvl="0" indent="-228600">
              <a:lnSpc>
                <a:spcPct val="90000"/>
              </a:lnSpc>
              <a:spcBef>
                <a:spcPts val="600"/>
              </a:spcBef>
              <a:spcAft>
                <a:spcPts val="720"/>
              </a:spcAft>
              <a:buSzPts val="1000"/>
              <a:buFont typeface="Arial" panose="020B0604020202020204" pitchFamily="34" charset="0"/>
              <a:buChar char="•"/>
              <a:tabLst>
                <a:tab pos="457200" algn="l"/>
              </a:tabLst>
            </a:pPr>
            <a:r>
              <a:rPr lang="en-US" sz="2200" b="1" dirty="0"/>
              <a:t>Ability to deal with noisy data</a:t>
            </a:r>
          </a:p>
          <a:p>
            <a:pPr marL="342900" marR="30480" lvl="0" indent="-228600">
              <a:lnSpc>
                <a:spcPct val="90000"/>
              </a:lnSpc>
              <a:spcBef>
                <a:spcPts val="600"/>
              </a:spcBef>
              <a:spcAft>
                <a:spcPts val="720"/>
              </a:spcAft>
              <a:buSzPts val="1000"/>
              <a:buFont typeface="Arial" panose="020B0604020202020204" pitchFamily="34" charset="0"/>
              <a:buChar char="•"/>
              <a:tabLst>
                <a:tab pos="457200" algn="l"/>
              </a:tabLst>
            </a:pPr>
            <a:r>
              <a:rPr lang="en-US" sz="2200" b="1" dirty="0"/>
              <a:t>Interpretability</a:t>
            </a:r>
            <a:endParaRPr lang="en-US" sz="2200" dirty="0"/>
          </a:p>
        </p:txBody>
      </p:sp>
      <p:pic>
        <p:nvPicPr>
          <p:cNvPr id="24" name="Picture 23">
            <a:extLst>
              <a:ext uri="{FF2B5EF4-FFF2-40B4-BE49-F238E27FC236}">
                <a16:creationId xmlns:a16="http://schemas.microsoft.com/office/drawing/2014/main" id="{5E83FC6B-C765-4415-B982-EBFA9822B7BA}"/>
              </a:ext>
            </a:extLst>
          </p:cNvPr>
          <p:cNvPicPr>
            <a:picLocks noChangeAspect="1"/>
          </p:cNvPicPr>
          <p:nvPr/>
        </p:nvPicPr>
        <p:blipFill rotWithShape="1">
          <a:blip r:embed="rId2"/>
          <a:srcRect l="27846"/>
          <a:stretch/>
        </p:blipFill>
        <p:spPr>
          <a:xfrm>
            <a:off x="7675658" y="2093976"/>
            <a:ext cx="3941064" cy="4096512"/>
          </a:xfrm>
          <a:prstGeom prst="rect">
            <a:avLst/>
          </a:prstGeom>
        </p:spPr>
      </p:pic>
    </p:spTree>
    <p:extLst>
      <p:ext uri="{BB962C8B-B14F-4D97-AF65-F5344CB8AC3E}">
        <p14:creationId xmlns:p14="http://schemas.microsoft.com/office/powerpoint/2010/main" val="1779983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48" name="Freeform: Shape 47">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Isosceles Triangle 62">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35FBD0B-6798-2545-BF09-A9D98018A403}"/>
              </a:ext>
            </a:extLst>
          </p:cNvPr>
          <p:cNvSpPr txBox="1"/>
          <p:nvPr/>
        </p:nvSpPr>
        <p:spPr>
          <a:xfrm>
            <a:off x="643467" y="2954794"/>
            <a:ext cx="3532598" cy="1725246"/>
          </a:xfrm>
          <a:prstGeom prst="rect">
            <a:avLst/>
          </a:prstGeom>
        </p:spPr>
        <p:txBody>
          <a:bodyPr vert="horz" lIns="91440" tIns="45720" rIns="91440" bIns="45720" rtlCol="0" anchor="t">
            <a:normAutofit/>
          </a:bodyPr>
          <a:lstStyle/>
          <a:p>
            <a:pPr defTabSz="877824">
              <a:lnSpc>
                <a:spcPct val="90000"/>
              </a:lnSpc>
              <a:spcBef>
                <a:spcPct val="0"/>
              </a:spcBef>
              <a:spcAft>
                <a:spcPts val="576"/>
              </a:spcAft>
            </a:pPr>
            <a:r>
              <a:rPr lang="en-US" sz="4224" kern="1200">
                <a:solidFill>
                  <a:srgbClr val="555555"/>
                </a:solidFill>
                <a:latin typeface="+mj-lt"/>
                <a:ea typeface="+mj-ea"/>
                <a:cs typeface="+mj-cs"/>
              </a:rPr>
              <a:t>Clustering Example</a:t>
            </a:r>
            <a:endParaRPr lang="en-US" sz="4400" kern="1200">
              <a:solidFill>
                <a:srgbClr val="FFFFFF"/>
              </a:solidFill>
              <a:latin typeface="+mj-lt"/>
              <a:ea typeface="+mj-ea"/>
              <a:cs typeface="+mj-cs"/>
            </a:endParaRPr>
          </a:p>
        </p:txBody>
      </p:sp>
      <p:graphicFrame>
        <p:nvGraphicFramePr>
          <p:cNvPr id="24" name="Table 23">
            <a:extLst>
              <a:ext uri="{FF2B5EF4-FFF2-40B4-BE49-F238E27FC236}">
                <a16:creationId xmlns:a16="http://schemas.microsoft.com/office/drawing/2014/main" id="{4D109D1C-0991-B547-9D98-A86FCDC7AB74}"/>
              </a:ext>
            </a:extLst>
          </p:cNvPr>
          <p:cNvGraphicFramePr>
            <a:graphicFrameLocks noGrp="1"/>
          </p:cNvGraphicFramePr>
          <p:nvPr>
            <p:extLst>
              <p:ext uri="{D42A27DB-BD31-4B8C-83A1-F6EECF244321}">
                <p14:modId xmlns:p14="http://schemas.microsoft.com/office/powerpoint/2010/main" val="3022272063"/>
              </p:ext>
            </p:extLst>
          </p:nvPr>
        </p:nvGraphicFramePr>
        <p:xfrm>
          <a:off x="5178728" y="659815"/>
          <a:ext cx="1315192" cy="5367557"/>
        </p:xfrm>
        <a:graphic>
          <a:graphicData uri="http://schemas.openxmlformats.org/drawingml/2006/table">
            <a:tbl>
              <a:tblPr firstRow="1" bandRow="1">
                <a:tableStyleId>{5C22544A-7EE6-4342-B048-85BDC9FD1C3A}</a:tableStyleId>
              </a:tblPr>
              <a:tblGrid>
                <a:gridCol w="657596">
                  <a:extLst>
                    <a:ext uri="{9D8B030D-6E8A-4147-A177-3AD203B41FA5}">
                      <a16:colId xmlns:a16="http://schemas.microsoft.com/office/drawing/2014/main" val="2126822851"/>
                    </a:ext>
                  </a:extLst>
                </a:gridCol>
                <a:gridCol w="657596">
                  <a:extLst>
                    <a:ext uri="{9D8B030D-6E8A-4147-A177-3AD203B41FA5}">
                      <a16:colId xmlns:a16="http://schemas.microsoft.com/office/drawing/2014/main" val="2071127839"/>
                    </a:ext>
                  </a:extLst>
                </a:gridCol>
              </a:tblGrid>
              <a:tr h="173147">
                <a:tc>
                  <a:txBody>
                    <a:bodyPr/>
                    <a:lstStyle/>
                    <a:p>
                      <a:pPr algn="ctr" fontAlgn="b"/>
                      <a:r>
                        <a:rPr lang="en-IN" sz="1000" u="none" strike="noStrike">
                          <a:effectLst/>
                        </a:rPr>
                        <a:t> A</a:t>
                      </a:r>
                      <a:endParaRPr lang="en-IN" sz="1000" b="1"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B</a:t>
                      </a:r>
                      <a:endParaRPr lang="en-IN" sz="1000" b="1"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2711435595"/>
                  </a:ext>
                </a:extLst>
              </a:tr>
              <a:tr h="173147">
                <a:tc>
                  <a:txBody>
                    <a:bodyPr/>
                    <a:lstStyle/>
                    <a:p>
                      <a:pPr algn="ctr" fontAlgn="b"/>
                      <a:r>
                        <a:rPr lang="en-IN" sz="1000" u="none" strike="noStrike">
                          <a:effectLst/>
                        </a:rPr>
                        <a:t>7</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27</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2528588195"/>
                  </a:ext>
                </a:extLst>
              </a:tr>
              <a:tr h="173147">
                <a:tc>
                  <a:txBody>
                    <a:bodyPr/>
                    <a:lstStyle/>
                    <a:p>
                      <a:pPr algn="ctr" fontAlgn="b"/>
                      <a:r>
                        <a:rPr lang="en-IN" sz="1000" u="none" strike="noStrike">
                          <a:effectLst/>
                        </a:rPr>
                        <a:t>18</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32</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2010852192"/>
                  </a:ext>
                </a:extLst>
              </a:tr>
              <a:tr h="173147">
                <a:tc>
                  <a:txBody>
                    <a:bodyPr/>
                    <a:lstStyle/>
                    <a:p>
                      <a:pPr algn="ctr" fontAlgn="b"/>
                      <a:r>
                        <a:rPr lang="en-IN" sz="1000" u="none" strike="noStrike">
                          <a:effectLst/>
                        </a:rPr>
                        <a:t>26</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8</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1081617008"/>
                  </a:ext>
                </a:extLst>
              </a:tr>
              <a:tr h="173147">
                <a:tc>
                  <a:txBody>
                    <a:bodyPr/>
                    <a:lstStyle/>
                    <a:p>
                      <a:pPr algn="ctr" fontAlgn="b"/>
                      <a:r>
                        <a:rPr lang="en-IN" sz="1000" u="none" strike="noStrike">
                          <a:effectLst/>
                        </a:rPr>
                        <a:t>6</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8</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4073598567"/>
                  </a:ext>
                </a:extLst>
              </a:tr>
              <a:tr h="173147">
                <a:tc>
                  <a:txBody>
                    <a:bodyPr/>
                    <a:lstStyle/>
                    <a:p>
                      <a:pPr algn="ctr" fontAlgn="b"/>
                      <a:r>
                        <a:rPr lang="en-IN" sz="1000" u="none" strike="noStrike">
                          <a:effectLst/>
                        </a:rPr>
                        <a:t>4</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7</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873397128"/>
                  </a:ext>
                </a:extLst>
              </a:tr>
              <a:tr h="173147">
                <a:tc>
                  <a:txBody>
                    <a:bodyPr/>
                    <a:lstStyle/>
                    <a:p>
                      <a:pPr algn="ctr" fontAlgn="b"/>
                      <a:r>
                        <a:rPr lang="en-IN" sz="1000" u="none" strike="noStrike">
                          <a:effectLst/>
                        </a:rPr>
                        <a:t>9</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22</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4233195008"/>
                  </a:ext>
                </a:extLst>
              </a:tr>
              <a:tr h="173147">
                <a:tc>
                  <a:txBody>
                    <a:bodyPr/>
                    <a:lstStyle/>
                    <a:p>
                      <a:pPr algn="ctr" fontAlgn="b"/>
                      <a:r>
                        <a:rPr lang="en-IN" sz="1000" u="none" strike="noStrike">
                          <a:effectLst/>
                        </a:rPr>
                        <a:t>20</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25</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2456729521"/>
                  </a:ext>
                </a:extLst>
              </a:tr>
              <a:tr h="173147">
                <a:tc>
                  <a:txBody>
                    <a:bodyPr/>
                    <a:lstStyle/>
                    <a:p>
                      <a:pPr algn="ctr" fontAlgn="b"/>
                      <a:r>
                        <a:rPr lang="en-IN" sz="1000" u="none" strike="noStrike">
                          <a:effectLst/>
                        </a:rPr>
                        <a:t>22</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28</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3113321328"/>
                  </a:ext>
                </a:extLst>
              </a:tr>
              <a:tr h="173147">
                <a:tc>
                  <a:txBody>
                    <a:bodyPr/>
                    <a:lstStyle/>
                    <a:p>
                      <a:pPr algn="ctr" fontAlgn="b"/>
                      <a:r>
                        <a:rPr lang="en-IN" sz="1000" u="none" strike="noStrike">
                          <a:effectLst/>
                        </a:rPr>
                        <a:t>30</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4</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2625705711"/>
                  </a:ext>
                </a:extLst>
              </a:tr>
              <a:tr h="173147">
                <a:tc>
                  <a:txBody>
                    <a:bodyPr/>
                    <a:lstStyle/>
                    <a:p>
                      <a:pPr algn="ctr" fontAlgn="b"/>
                      <a:r>
                        <a:rPr lang="en-IN" sz="1000" u="none" strike="noStrike">
                          <a:effectLst/>
                        </a:rPr>
                        <a:t>28</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6</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2869066229"/>
                  </a:ext>
                </a:extLst>
              </a:tr>
              <a:tr h="173147">
                <a:tc>
                  <a:txBody>
                    <a:bodyPr/>
                    <a:lstStyle/>
                    <a:p>
                      <a:pPr algn="ctr" fontAlgn="b"/>
                      <a:r>
                        <a:rPr lang="en-IN" sz="1000" u="none" strike="noStrike">
                          <a:effectLst/>
                        </a:rPr>
                        <a:t>20</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30</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4174339137"/>
                  </a:ext>
                </a:extLst>
              </a:tr>
              <a:tr h="173147">
                <a:tc>
                  <a:txBody>
                    <a:bodyPr/>
                    <a:lstStyle/>
                    <a:p>
                      <a:pPr algn="ctr" fontAlgn="b"/>
                      <a:r>
                        <a:rPr lang="en-IN" sz="1000" u="none" strike="noStrike">
                          <a:effectLst/>
                        </a:rPr>
                        <a:t>10</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25</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3923943896"/>
                  </a:ext>
                </a:extLst>
              </a:tr>
              <a:tr h="173147">
                <a:tc>
                  <a:txBody>
                    <a:bodyPr/>
                    <a:lstStyle/>
                    <a:p>
                      <a:pPr algn="ctr" fontAlgn="b"/>
                      <a:r>
                        <a:rPr lang="en-IN" sz="1000" u="none" strike="noStrike">
                          <a:effectLst/>
                        </a:rPr>
                        <a:t>9</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27</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837823078"/>
                  </a:ext>
                </a:extLst>
              </a:tr>
              <a:tr h="173147">
                <a:tc>
                  <a:txBody>
                    <a:bodyPr/>
                    <a:lstStyle/>
                    <a:p>
                      <a:pPr algn="ctr" fontAlgn="b"/>
                      <a:r>
                        <a:rPr lang="en-IN" sz="1000" u="none" strike="noStrike">
                          <a:effectLst/>
                        </a:rPr>
                        <a:t>7</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25</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468669968"/>
                  </a:ext>
                </a:extLst>
              </a:tr>
              <a:tr h="173147">
                <a:tc>
                  <a:txBody>
                    <a:bodyPr/>
                    <a:lstStyle/>
                    <a:p>
                      <a:pPr algn="ctr" fontAlgn="b"/>
                      <a:r>
                        <a:rPr lang="en-IN" sz="1000" u="none" strike="noStrike">
                          <a:effectLst/>
                        </a:rPr>
                        <a:t>8</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28</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500476319"/>
                  </a:ext>
                </a:extLst>
              </a:tr>
              <a:tr h="173147">
                <a:tc>
                  <a:txBody>
                    <a:bodyPr/>
                    <a:lstStyle/>
                    <a:p>
                      <a:pPr algn="ctr" fontAlgn="b"/>
                      <a:r>
                        <a:rPr lang="en-IN" sz="1000" u="none" strike="noStrike">
                          <a:effectLst/>
                        </a:rPr>
                        <a:t>8</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24</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817782482"/>
                  </a:ext>
                </a:extLst>
              </a:tr>
              <a:tr h="173147">
                <a:tc>
                  <a:txBody>
                    <a:bodyPr/>
                    <a:lstStyle/>
                    <a:p>
                      <a:pPr algn="ctr" fontAlgn="b"/>
                      <a:r>
                        <a:rPr lang="en-IN" sz="1000" u="none" strike="noStrike">
                          <a:effectLst/>
                        </a:rPr>
                        <a:t>21</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22</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2908346462"/>
                  </a:ext>
                </a:extLst>
              </a:tr>
              <a:tr h="173147">
                <a:tc>
                  <a:txBody>
                    <a:bodyPr/>
                    <a:lstStyle/>
                    <a:p>
                      <a:pPr algn="ctr" fontAlgn="b"/>
                      <a:r>
                        <a:rPr lang="en-IN" sz="1000" u="none" strike="noStrike">
                          <a:effectLst/>
                        </a:rPr>
                        <a:t>30</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10</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3996408627"/>
                  </a:ext>
                </a:extLst>
              </a:tr>
              <a:tr h="173147">
                <a:tc>
                  <a:txBody>
                    <a:bodyPr/>
                    <a:lstStyle/>
                    <a:p>
                      <a:pPr algn="ctr" fontAlgn="b"/>
                      <a:r>
                        <a:rPr lang="en-IN" sz="1000" u="none" strike="noStrike">
                          <a:effectLst/>
                        </a:rPr>
                        <a:t>27</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8</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2699801187"/>
                  </a:ext>
                </a:extLst>
              </a:tr>
              <a:tr h="173147">
                <a:tc>
                  <a:txBody>
                    <a:bodyPr/>
                    <a:lstStyle/>
                    <a:p>
                      <a:pPr algn="ctr" fontAlgn="b"/>
                      <a:r>
                        <a:rPr lang="en-IN" sz="1000" u="none" strike="noStrike">
                          <a:effectLst/>
                        </a:rPr>
                        <a:t>5</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10</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134488715"/>
                  </a:ext>
                </a:extLst>
              </a:tr>
              <a:tr h="173147">
                <a:tc>
                  <a:txBody>
                    <a:bodyPr/>
                    <a:lstStyle/>
                    <a:p>
                      <a:pPr algn="ctr" fontAlgn="b"/>
                      <a:r>
                        <a:rPr lang="en-IN" sz="1000" u="none" strike="noStrike">
                          <a:effectLst/>
                        </a:rPr>
                        <a:t>6</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12</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3773144176"/>
                  </a:ext>
                </a:extLst>
              </a:tr>
              <a:tr h="173147">
                <a:tc>
                  <a:txBody>
                    <a:bodyPr/>
                    <a:lstStyle/>
                    <a:p>
                      <a:pPr algn="ctr" fontAlgn="b"/>
                      <a:r>
                        <a:rPr lang="en-IN" sz="1000" u="none" strike="noStrike">
                          <a:effectLst/>
                        </a:rPr>
                        <a:t>2</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4171238584"/>
                  </a:ext>
                </a:extLst>
              </a:tr>
              <a:tr h="173147">
                <a:tc>
                  <a:txBody>
                    <a:bodyPr/>
                    <a:lstStyle/>
                    <a:p>
                      <a:pPr algn="ctr" fontAlgn="b"/>
                      <a:r>
                        <a:rPr lang="en-IN" sz="1000" u="none" strike="noStrike">
                          <a:effectLst/>
                        </a:rPr>
                        <a:t>5</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5</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3146203171"/>
                  </a:ext>
                </a:extLst>
              </a:tr>
              <a:tr h="173147">
                <a:tc>
                  <a:txBody>
                    <a:bodyPr/>
                    <a:lstStyle/>
                    <a:p>
                      <a:pPr algn="ctr" fontAlgn="b"/>
                      <a:r>
                        <a:rPr lang="en-IN" sz="1000" u="none" strike="noStrike">
                          <a:effectLst/>
                        </a:rPr>
                        <a:t>3</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10</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505304855"/>
                  </a:ext>
                </a:extLst>
              </a:tr>
              <a:tr h="173147">
                <a:tc>
                  <a:txBody>
                    <a:bodyPr/>
                    <a:lstStyle/>
                    <a:p>
                      <a:pPr algn="ctr" fontAlgn="b"/>
                      <a:r>
                        <a:rPr lang="en-IN" sz="1000" u="none" strike="noStrike">
                          <a:effectLst/>
                        </a:rPr>
                        <a:t>3</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5</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439279450"/>
                  </a:ext>
                </a:extLst>
              </a:tr>
              <a:tr h="173147">
                <a:tc>
                  <a:txBody>
                    <a:bodyPr/>
                    <a:lstStyle/>
                    <a:p>
                      <a:pPr algn="ctr" fontAlgn="b"/>
                      <a:r>
                        <a:rPr lang="en-IN" sz="1000" u="none" strike="noStrike">
                          <a:effectLst/>
                        </a:rPr>
                        <a:t>17</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30</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3432969008"/>
                  </a:ext>
                </a:extLst>
              </a:tr>
              <a:tr h="173147">
                <a:tc>
                  <a:txBody>
                    <a:bodyPr/>
                    <a:lstStyle/>
                    <a:p>
                      <a:pPr algn="ctr" fontAlgn="b"/>
                      <a:r>
                        <a:rPr lang="en-IN" sz="1000" u="none" strike="noStrike">
                          <a:effectLst/>
                        </a:rPr>
                        <a:t>18</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27</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3229644639"/>
                  </a:ext>
                </a:extLst>
              </a:tr>
              <a:tr h="173147">
                <a:tc>
                  <a:txBody>
                    <a:bodyPr/>
                    <a:lstStyle/>
                    <a:p>
                      <a:pPr algn="ctr" fontAlgn="b"/>
                      <a:r>
                        <a:rPr lang="en-IN" sz="1000" u="none" strike="noStrike">
                          <a:effectLst/>
                        </a:rPr>
                        <a:t>22</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24</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2878733373"/>
                  </a:ext>
                </a:extLst>
              </a:tr>
              <a:tr h="173147">
                <a:tc>
                  <a:txBody>
                    <a:bodyPr/>
                    <a:lstStyle/>
                    <a:p>
                      <a:pPr algn="ctr" fontAlgn="b"/>
                      <a:r>
                        <a:rPr lang="en-IN" sz="1000" u="none" strike="noStrike">
                          <a:effectLst/>
                        </a:rPr>
                        <a:t>29</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8</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3573080568"/>
                  </a:ext>
                </a:extLst>
              </a:tr>
              <a:tr h="173147">
                <a:tc>
                  <a:txBody>
                    <a:bodyPr/>
                    <a:lstStyle/>
                    <a:p>
                      <a:pPr algn="ctr" fontAlgn="b"/>
                      <a:r>
                        <a:rPr lang="en-IN" sz="1000" u="none" strike="noStrike">
                          <a:effectLst/>
                        </a:rPr>
                        <a:t>18</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22</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965425750"/>
                  </a:ext>
                </a:extLst>
              </a:tr>
            </a:tbl>
          </a:graphicData>
        </a:graphic>
      </p:graphicFrame>
      <p:pic>
        <p:nvPicPr>
          <p:cNvPr id="40" name="Picture 39" descr="A close up of a device&#10;&#10;Description automatically generated">
            <a:extLst>
              <a:ext uri="{FF2B5EF4-FFF2-40B4-BE49-F238E27FC236}">
                <a16:creationId xmlns:a16="http://schemas.microsoft.com/office/drawing/2014/main" id="{7AAAC9C3-14DF-404E-874A-A3D80EFD4C63}"/>
              </a:ext>
            </a:extLst>
          </p:cNvPr>
          <p:cNvPicPr>
            <a:picLocks noChangeAspect="1"/>
          </p:cNvPicPr>
          <p:nvPr/>
        </p:nvPicPr>
        <p:blipFill>
          <a:blip r:embed="rId2"/>
          <a:stretch>
            <a:fillRect/>
          </a:stretch>
        </p:blipFill>
        <p:spPr>
          <a:xfrm>
            <a:off x="7067028" y="1013839"/>
            <a:ext cx="4481505" cy="2690949"/>
          </a:xfrm>
          <a:prstGeom prst="rect">
            <a:avLst/>
          </a:prstGeom>
        </p:spPr>
      </p:pic>
      <p:sp>
        <p:nvSpPr>
          <p:cNvPr id="30" name="Right Arrow 29">
            <a:extLst>
              <a:ext uri="{FF2B5EF4-FFF2-40B4-BE49-F238E27FC236}">
                <a16:creationId xmlns:a16="http://schemas.microsoft.com/office/drawing/2014/main" id="{7A066506-C3BA-D040-AFD5-29903DDE3119}"/>
              </a:ext>
            </a:extLst>
          </p:cNvPr>
          <p:cNvSpPr/>
          <p:nvPr/>
        </p:nvSpPr>
        <p:spPr>
          <a:xfrm>
            <a:off x="6448815" y="2954794"/>
            <a:ext cx="682601" cy="296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2F0968C-AE8C-4DCB-BB3A-633390ACC9D2}"/>
              </a:ext>
            </a:extLst>
          </p:cNvPr>
          <p:cNvSpPr txBox="1"/>
          <p:nvPr/>
        </p:nvSpPr>
        <p:spPr>
          <a:xfrm>
            <a:off x="8036846" y="3969024"/>
            <a:ext cx="2649121" cy="22291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77824">
              <a:spcAft>
                <a:spcPts val="600"/>
              </a:spcAft>
            </a:pPr>
            <a:r>
              <a:rPr lang="en-GB" sz="1728" kern="1200">
                <a:solidFill>
                  <a:schemeClr val="tx1"/>
                </a:solidFill>
                <a:latin typeface="+mn-lt"/>
                <a:ea typeface="+mn-ea"/>
                <a:cs typeface="+mn-cs"/>
              </a:rPr>
              <a:t>In this example , all the data points are plotted and the points which are the most nearest or the data points whose distance the closest are grouped together and forms a cluster .</a:t>
            </a:r>
            <a:endParaRPr lang="en-GB">
              <a:cs typeface="Calibri"/>
            </a:endParaRPr>
          </a:p>
        </p:txBody>
      </p:sp>
    </p:spTree>
    <p:extLst>
      <p:ext uri="{BB962C8B-B14F-4D97-AF65-F5344CB8AC3E}">
        <p14:creationId xmlns:p14="http://schemas.microsoft.com/office/powerpoint/2010/main" val="2539203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lose up of a piece of paper&#10;&#10;Description automatically generated">
            <a:extLst>
              <a:ext uri="{FF2B5EF4-FFF2-40B4-BE49-F238E27FC236}">
                <a16:creationId xmlns:a16="http://schemas.microsoft.com/office/drawing/2014/main" id="{53508895-11F2-5044-8CE9-B0AEA463564D}"/>
              </a:ext>
            </a:extLst>
          </p:cNvPr>
          <p:cNvPicPr>
            <a:picLocks noChangeAspect="1"/>
          </p:cNvPicPr>
          <p:nvPr/>
        </p:nvPicPr>
        <p:blipFill rotWithShape="1">
          <a:blip r:embed="rId2"/>
          <a:srcRect l="-185" r="-37" b="-2"/>
          <a:stretch/>
        </p:blipFill>
        <p:spPr>
          <a:xfrm>
            <a:off x="482558" y="622719"/>
            <a:ext cx="5283109" cy="3319704"/>
          </a:xfrm>
          <a:prstGeom prst="rect">
            <a:avLst/>
          </a:prstGeom>
        </p:spPr>
      </p:pic>
      <p:sp>
        <p:nvSpPr>
          <p:cNvPr id="23" name="TextBox 22">
            <a:extLst>
              <a:ext uri="{FF2B5EF4-FFF2-40B4-BE49-F238E27FC236}">
                <a16:creationId xmlns:a16="http://schemas.microsoft.com/office/drawing/2014/main" id="{9767A6E9-D940-8A42-B952-C265BF21204C}"/>
              </a:ext>
            </a:extLst>
          </p:cNvPr>
          <p:cNvSpPr txBox="1"/>
          <p:nvPr/>
        </p:nvSpPr>
        <p:spPr>
          <a:xfrm>
            <a:off x="1285346" y="4267831"/>
            <a:ext cx="9716883" cy="107158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solidFill>
                  <a:srgbClr val="FEFFFF"/>
                </a:solidFill>
                <a:latin typeface="+mj-lt"/>
                <a:ea typeface="+mj-ea"/>
                <a:cs typeface="+mj-cs"/>
              </a:rPr>
              <a:t>Inter-Cluster and Intra-Cluster Distances</a:t>
            </a:r>
          </a:p>
        </p:txBody>
      </p:sp>
      <p:sp>
        <p:nvSpPr>
          <p:cNvPr id="24" name="TextBox 23">
            <a:extLst>
              <a:ext uri="{FF2B5EF4-FFF2-40B4-BE49-F238E27FC236}">
                <a16:creationId xmlns:a16="http://schemas.microsoft.com/office/drawing/2014/main" id="{86048CF2-0938-ED4E-8887-4240067CAD8C}"/>
              </a:ext>
            </a:extLst>
          </p:cNvPr>
          <p:cNvSpPr txBox="1"/>
          <p:nvPr/>
        </p:nvSpPr>
        <p:spPr>
          <a:xfrm>
            <a:off x="9544050" y="6457950"/>
            <a:ext cx="184731" cy="369332"/>
          </a:xfrm>
          <a:prstGeom prst="rect">
            <a:avLst/>
          </a:prstGeom>
          <a:noFill/>
        </p:spPr>
        <p:txBody>
          <a:bodyPr wrap="none" rtlCol="0">
            <a:spAutoFit/>
          </a:bodyPr>
          <a:lstStyle/>
          <a:p>
            <a:endParaRPr lang="en-US" dirty="0"/>
          </a:p>
        </p:txBody>
      </p:sp>
      <p:pic>
        <p:nvPicPr>
          <p:cNvPr id="74" name="Picture 73" descr="A screenshot of a cell phone&#10;&#10;Description automatically generated">
            <a:extLst>
              <a:ext uri="{FF2B5EF4-FFF2-40B4-BE49-F238E27FC236}">
                <a16:creationId xmlns:a16="http://schemas.microsoft.com/office/drawing/2014/main" id="{8D503C3B-A39A-A541-9D1F-A8698804F074}"/>
              </a:ext>
            </a:extLst>
          </p:cNvPr>
          <p:cNvPicPr>
            <a:picLocks noChangeAspect="1"/>
          </p:cNvPicPr>
          <p:nvPr/>
        </p:nvPicPr>
        <p:blipFill rotWithShape="1">
          <a:blip r:embed="rId3"/>
          <a:srcRect l="-674" r="527"/>
          <a:stretch/>
        </p:blipFill>
        <p:spPr>
          <a:xfrm>
            <a:off x="6278214" y="622719"/>
            <a:ext cx="5631844" cy="3500679"/>
          </a:xfrm>
          <a:prstGeom prst="rect">
            <a:avLst/>
          </a:prstGeom>
        </p:spPr>
      </p:pic>
      <p:sp>
        <p:nvSpPr>
          <p:cNvPr id="2" name="TextBox 1">
            <a:extLst>
              <a:ext uri="{FF2B5EF4-FFF2-40B4-BE49-F238E27FC236}">
                <a16:creationId xmlns:a16="http://schemas.microsoft.com/office/drawing/2014/main" id="{064872F1-63F1-4D40-A4A2-8E42AF4E955A}"/>
              </a:ext>
            </a:extLst>
          </p:cNvPr>
          <p:cNvSpPr txBox="1"/>
          <p:nvPr/>
        </p:nvSpPr>
        <p:spPr>
          <a:xfrm>
            <a:off x="1581150" y="4438650"/>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Inter cluster </a:t>
            </a:r>
            <a:r>
              <a:rPr lang="en-GB" dirty="0">
                <a:ea typeface="+mn-lt"/>
                <a:cs typeface="+mn-lt"/>
              </a:rPr>
              <a:t>is the distance between two objects/data points belonging to two different clusters .</a:t>
            </a:r>
            <a:endParaRPr lang="en-GB" dirty="0">
              <a:cs typeface="Calibri"/>
            </a:endParaRPr>
          </a:p>
        </p:txBody>
      </p:sp>
      <p:sp>
        <p:nvSpPr>
          <p:cNvPr id="16" name="TextBox 15">
            <a:extLst>
              <a:ext uri="{FF2B5EF4-FFF2-40B4-BE49-F238E27FC236}">
                <a16:creationId xmlns:a16="http://schemas.microsoft.com/office/drawing/2014/main" id="{64861805-5D71-477C-B209-3D861751B96D}"/>
              </a:ext>
            </a:extLst>
          </p:cNvPr>
          <p:cNvSpPr txBox="1"/>
          <p:nvPr/>
        </p:nvSpPr>
        <p:spPr>
          <a:xfrm>
            <a:off x="7543799" y="443864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Intra cluster </a:t>
            </a:r>
            <a:r>
              <a:rPr lang="en-GB" dirty="0">
                <a:ea typeface="+mn-lt"/>
                <a:cs typeface="+mn-lt"/>
              </a:rPr>
              <a:t>is the distance between two objects/data points belonging to same cluster</a:t>
            </a:r>
            <a:endParaRPr lang="en-GB" dirty="0">
              <a:cs typeface="Calibri"/>
            </a:endParaRPr>
          </a:p>
        </p:txBody>
      </p:sp>
    </p:spTree>
    <p:extLst>
      <p:ext uri="{BB962C8B-B14F-4D97-AF65-F5344CB8AC3E}">
        <p14:creationId xmlns:p14="http://schemas.microsoft.com/office/powerpoint/2010/main" val="1318204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3DD8E29-D26A-B646-899D-0F400D8FE791}"/>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a:solidFill>
                  <a:srgbClr val="FFFFFF"/>
                </a:solidFill>
                <a:latin typeface="+mj-lt"/>
                <a:ea typeface="+mj-ea"/>
                <a:cs typeface="+mj-cs"/>
              </a:rPr>
              <a:t>Euclidean distance </a:t>
            </a:r>
            <a:endParaRPr lang="en-US" sz="4000" kern="1200">
              <a:solidFill>
                <a:srgbClr val="FFFFFF"/>
              </a:solidFill>
              <a:latin typeface="+mj-lt"/>
              <a:ea typeface="+mj-ea"/>
              <a:cs typeface="+mj-cs"/>
            </a:endParaRPr>
          </a:p>
        </p:txBody>
      </p:sp>
      <p:pic>
        <p:nvPicPr>
          <p:cNvPr id="9217" name="Picture 13" descr="page2image31277888">
            <a:extLst>
              <a:ext uri="{FF2B5EF4-FFF2-40B4-BE49-F238E27FC236}">
                <a16:creationId xmlns:a16="http://schemas.microsoft.com/office/drawing/2014/main" id="{8E0576EC-E8C1-E049-8227-C82E23A74E64}"/>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tretch>
            <a:fillRect/>
          </a:stretch>
        </p:blipFill>
        <p:spPr bwMode="auto">
          <a:xfrm>
            <a:off x="783104" y="3432585"/>
            <a:ext cx="3729362" cy="2564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TextBox 21">
            <a:extLst>
              <a:ext uri="{FF2B5EF4-FFF2-40B4-BE49-F238E27FC236}">
                <a16:creationId xmlns:a16="http://schemas.microsoft.com/office/drawing/2014/main" id="{72F86FDD-F134-6F42-A3F2-A42EE8E41E8A}"/>
              </a:ext>
            </a:extLst>
          </p:cNvPr>
          <p:cNvSpPr txBox="1"/>
          <p:nvPr/>
        </p:nvSpPr>
        <p:spPr>
          <a:xfrm>
            <a:off x="5295569" y="2494450"/>
            <a:ext cx="5471529" cy="356315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solidFill>
                  <a:schemeClr val="bg1"/>
                </a:solidFill>
              </a:rPr>
              <a:t>Euclidean distance or Euclidean metric is the "ordinary" straight-line distance between two points in Euclidean space. With this distance, Euclidean space becomes a metric space </a:t>
            </a:r>
          </a:p>
        </p:txBody>
      </p:sp>
      <p:sp>
        <p:nvSpPr>
          <p:cNvPr id="23" name="Rectangle 2">
            <a:extLst>
              <a:ext uri="{FF2B5EF4-FFF2-40B4-BE49-F238E27FC236}">
                <a16:creationId xmlns:a16="http://schemas.microsoft.com/office/drawing/2014/main" id="{55DD4184-9966-8F4F-9526-E18B5910530C}"/>
              </a:ext>
            </a:extLst>
          </p:cNvPr>
          <p:cNvSpPr>
            <a:spLocks noChangeArrowheads="1"/>
          </p:cNvSpPr>
          <p:nvPr/>
        </p:nvSpPr>
        <p:spPr bwMode="auto">
          <a:xfrm>
            <a:off x="3100387"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219" name="Picture 6" descr="page2image31288080">
            <a:extLst>
              <a:ext uri="{FF2B5EF4-FFF2-40B4-BE49-F238E27FC236}">
                <a16:creationId xmlns:a16="http://schemas.microsoft.com/office/drawing/2014/main" id="{5103ECC1-DA91-3245-9208-AD5624071C6E}"/>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5295569" y="4680829"/>
            <a:ext cx="5808995" cy="1494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541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6" name="Rectangle 1024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DBD12D-FBB4-9746-A34B-3AC7817BEB09}"/>
              </a:ext>
            </a:extLst>
          </p:cNvPr>
          <p:cNvSpPr txBox="1"/>
          <p:nvPr/>
        </p:nvSpPr>
        <p:spPr>
          <a:xfrm>
            <a:off x="630936" y="640080"/>
            <a:ext cx="4818888" cy="148132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kern="1200">
                <a:solidFill>
                  <a:schemeClr val="tx1"/>
                </a:solidFill>
                <a:latin typeface="+mj-lt"/>
                <a:ea typeface="+mj-ea"/>
                <a:cs typeface="+mj-cs"/>
              </a:rPr>
              <a:t>Manhattan distance </a:t>
            </a:r>
            <a:endParaRPr lang="en-US" sz="5000" kern="1200">
              <a:solidFill>
                <a:schemeClr val="tx1"/>
              </a:solidFill>
              <a:latin typeface="+mj-lt"/>
              <a:ea typeface="+mj-ea"/>
              <a:cs typeface="+mj-cs"/>
            </a:endParaRPr>
          </a:p>
        </p:txBody>
      </p:sp>
      <p:sp>
        <p:nvSpPr>
          <p:cNvPr id="1024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3C1F36E-CCED-6247-9999-E37D9972657C}"/>
              </a:ext>
            </a:extLst>
          </p:cNvPr>
          <p:cNvSpPr/>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The distance between two points measured along axes at right angles. In a plane with p1 at (x1, y1) and p2 at (x2, y2), it is |x1 - x2| + |y1 - y2| </a:t>
            </a:r>
          </a:p>
          <a:p>
            <a:pPr indent="-228600">
              <a:lnSpc>
                <a:spcPct val="90000"/>
              </a:lnSpc>
              <a:spcAft>
                <a:spcPts val="600"/>
              </a:spcAft>
              <a:buFont typeface="Arial" panose="020B0604020202020204" pitchFamily="34" charset="0"/>
              <a:buChar char="•"/>
            </a:pPr>
            <a:endParaRPr lang="en-US" sz="2200"/>
          </a:p>
          <a:p>
            <a:pPr indent="-228600">
              <a:lnSpc>
                <a:spcPct val="90000"/>
              </a:lnSpc>
              <a:spcAft>
                <a:spcPts val="600"/>
              </a:spcAft>
              <a:buFont typeface="Arial" panose="020B0604020202020204" pitchFamily="34" charset="0"/>
              <a:buChar char="•"/>
            </a:pPr>
            <a:r>
              <a:rPr lang="en-US" sz="2200"/>
              <a:t>This is known as Manhattan distance because all paths from the bottom left to top rights of this idealized city have the same distance: </a:t>
            </a:r>
          </a:p>
        </p:txBody>
      </p:sp>
      <p:pic>
        <p:nvPicPr>
          <p:cNvPr id="10241" name="Picture 5" descr="page3image31239760">
            <a:extLst>
              <a:ext uri="{FF2B5EF4-FFF2-40B4-BE49-F238E27FC236}">
                <a16:creationId xmlns:a16="http://schemas.microsoft.com/office/drawing/2014/main" id="{08E1E230-D6B3-8448-B66F-08939074583E}"/>
              </a:ext>
            </a:extLst>
          </p:cNvPr>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3426" r="6498" b="1"/>
          <a:stretch>
            <a:fillRect/>
          </a:stretch>
        </p:blipFill>
        <p:spPr bwMode="auto">
          <a:xfrm>
            <a:off x="6316357" y="640080"/>
            <a:ext cx="5024349" cy="557784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
            <a:extLst>
              <a:ext uri="{FF2B5EF4-FFF2-40B4-BE49-F238E27FC236}">
                <a16:creationId xmlns:a16="http://schemas.microsoft.com/office/drawing/2014/main" id="{065AF084-59E8-904E-9324-51336518A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309648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3B8043A-32E1-144F-90F5-6E7A35CF17B0}"/>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kern="1200">
                <a:solidFill>
                  <a:schemeClr val="tx1"/>
                </a:solidFill>
                <a:latin typeface="+mj-lt"/>
                <a:ea typeface="+mj-ea"/>
                <a:cs typeface="+mj-cs"/>
              </a:rPr>
              <a:t>Minkowski distance </a:t>
            </a:r>
            <a:endParaRPr lang="en-US" sz="5400" kern="1200">
              <a:solidFill>
                <a:schemeClr val="tx1"/>
              </a:solidFill>
              <a:latin typeface="+mj-lt"/>
              <a:ea typeface="+mj-ea"/>
              <a:cs typeface="+mj-cs"/>
            </a:endParaRPr>
          </a:p>
        </p:txBody>
      </p:sp>
      <p:sp>
        <p:nvSpPr>
          <p:cNvPr id="4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2FF668-E99E-2747-A41A-8E5DAD74E73A}"/>
              </a:ext>
            </a:extLst>
          </p:cNvPr>
          <p:cNvSpPr/>
          <p:nvPr/>
        </p:nvSpPr>
        <p:spPr>
          <a:xfrm>
            <a:off x="1212354" y="2228087"/>
            <a:ext cx="9767291" cy="155071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kern="1200">
                <a:solidFill>
                  <a:schemeClr val="tx1"/>
                </a:solidFill>
                <a:latin typeface="+mn-lt"/>
                <a:ea typeface="+mn-ea"/>
                <a:cs typeface="+mn-cs"/>
              </a:rPr>
              <a:t>The Minkowski distance or Minkowski metric is a metric in a normed vector</a:t>
            </a:r>
            <a:br>
              <a:rPr lang="en-US" sz="2400" kern="1200">
                <a:solidFill>
                  <a:schemeClr val="tx1"/>
                </a:solidFill>
                <a:latin typeface="+mn-lt"/>
                <a:ea typeface="+mn-ea"/>
                <a:cs typeface="+mn-cs"/>
              </a:rPr>
            </a:br>
            <a:r>
              <a:rPr lang="en-US" sz="2400" kern="1200">
                <a:solidFill>
                  <a:schemeClr val="tx1"/>
                </a:solidFill>
                <a:latin typeface="+mn-lt"/>
                <a:ea typeface="+mn-ea"/>
                <a:cs typeface="+mn-cs"/>
              </a:rPr>
              <a:t>space which can be considered as a generalization of both the Euclidean distance and the Manhattan distance. </a:t>
            </a:r>
            <a:endParaRPr lang="en-US" sz="2400" dirty="0"/>
          </a:p>
        </p:txBody>
      </p:sp>
      <p:pic>
        <p:nvPicPr>
          <p:cNvPr id="30" name="Picture 4" descr="page3image31236848">
            <a:extLst>
              <a:ext uri="{FF2B5EF4-FFF2-40B4-BE49-F238E27FC236}">
                <a16:creationId xmlns:a16="http://schemas.microsoft.com/office/drawing/2014/main" id="{E87DCBB3-3C3B-044F-973F-A5E3D4A32B7A}"/>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215797" y="3669003"/>
            <a:ext cx="5605911" cy="467159"/>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4">
            <a:extLst>
              <a:ext uri="{FF2B5EF4-FFF2-40B4-BE49-F238E27FC236}">
                <a16:creationId xmlns:a16="http://schemas.microsoft.com/office/drawing/2014/main" id="{7B2AE10F-E2A0-994F-807A-3AAD6BA9B53E}"/>
              </a:ext>
            </a:extLst>
          </p:cNvPr>
          <p:cNvSpPr>
            <a:spLocks noChangeArrowheads="1"/>
          </p:cNvSpPr>
          <p:nvPr/>
        </p:nvSpPr>
        <p:spPr bwMode="auto">
          <a:xfrm>
            <a:off x="1212354" y="4504990"/>
            <a:ext cx="9767290" cy="83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ts val="600"/>
              </a:spcAft>
            </a:pPr>
            <a:r>
              <a:rPr lang="en-US" altLang="en-US" sz="2400" kern="1200">
                <a:solidFill>
                  <a:schemeClr val="tx1"/>
                </a:solidFill>
                <a:latin typeface="Calibri" panose="020F0502020204030204" pitchFamily="34" charset="0"/>
                <a:ea typeface="+mn-ea"/>
                <a:cs typeface="Times New Roman" panose="02020603050405020304" pitchFamily="18" charset="0"/>
              </a:rPr>
              <a:t>The Minkowski distance of order p (where p is an integer) between two points is defined as</a:t>
            </a:r>
            <a:endParaRPr kumimoji="0" lang="en-US" altLang="en-US" sz="3600" b="0" i="0" u="none" strike="noStrike" cap="none" normalizeH="0" baseline="0">
              <a:ln>
                <a:noFill/>
              </a:ln>
              <a:solidFill>
                <a:schemeClr val="tx1"/>
              </a:solidFill>
              <a:effectLst/>
              <a:latin typeface="Arial" panose="020B0604020202020204" pitchFamily="34" charset="0"/>
            </a:endParaRPr>
          </a:p>
        </p:txBody>
      </p:sp>
      <p:pic>
        <p:nvPicPr>
          <p:cNvPr id="34" name="Picture 2" descr="page3image31238512">
            <a:extLst>
              <a:ext uri="{FF2B5EF4-FFF2-40B4-BE49-F238E27FC236}">
                <a16:creationId xmlns:a16="http://schemas.microsoft.com/office/drawing/2014/main" id="{A29294F1-4818-9746-ADC7-3CECF89DD904}"/>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579019" y="5340976"/>
            <a:ext cx="2863698" cy="835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606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A15B5B-7042-2A41-AC19-F30CF0A52407}"/>
              </a:ext>
            </a:extLst>
          </p:cNvPr>
          <p:cNvSpPr/>
          <p:nvPr/>
        </p:nvSpPr>
        <p:spPr>
          <a:xfrm>
            <a:off x="958506" y="800392"/>
            <a:ext cx="10264697" cy="121210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rgbClr val="FFFFFF"/>
                </a:solidFill>
                <a:latin typeface="+mj-lt"/>
                <a:ea typeface="+mj-ea"/>
                <a:cs typeface="+mj-cs"/>
              </a:rPr>
              <a:t>Mahalanobis Distance</a:t>
            </a:r>
            <a:endParaRPr lang="en-US" sz="4000" kern="1200" dirty="0">
              <a:solidFill>
                <a:srgbClr val="FFFFFF"/>
              </a:solidFill>
              <a:effectLst/>
              <a:latin typeface="+mj-lt"/>
              <a:ea typeface="+mj-ea"/>
              <a:cs typeface="+mj-cs"/>
            </a:endParaRP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4E2ECA1-F937-F646-920F-E0A3955816FA}"/>
                  </a:ext>
                </a:extLst>
              </p:cNvPr>
              <p:cNvSpPr/>
              <p:nvPr/>
            </p:nvSpPr>
            <p:spPr>
              <a:xfrm>
                <a:off x="1529032" y="2381252"/>
                <a:ext cx="3569559" cy="324472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dirty="0">
                    <a:solidFill>
                      <a:schemeClr val="bg1"/>
                    </a:solidFill>
                    <a:effectLst/>
                  </a:rPr>
                  <a:t>The Mahalanobis distance of an observation  </a:t>
                </a:r>
                <a14:m>
                  <m:oMath xmlns:m="http://schemas.openxmlformats.org/officeDocument/2006/math">
                    <m:acc>
                      <m:accPr>
                        <m:chr m:val="⃗"/>
                        <m:ctrlPr>
                          <a:rPr lang="en-IN" i="1">
                            <a:solidFill>
                              <a:schemeClr val="bg1"/>
                            </a:solidFill>
                            <a:latin typeface="Cambria Math" panose="02040503050406030204" pitchFamily="18" charset="0"/>
                          </a:rPr>
                        </m:ctrlPr>
                      </m:accPr>
                      <m:e>
                        <m:r>
                          <a:rPr lang="en-IN" i="1">
                            <a:solidFill>
                              <a:schemeClr val="bg1"/>
                            </a:solidFill>
                            <a:latin typeface="Cambria Math" panose="02040503050406030204" pitchFamily="18" charset="0"/>
                          </a:rPr>
                          <m:t>𝑥</m:t>
                        </m:r>
                        <m:r>
                          <a:rPr lang="en-IN" i="1">
                            <a:solidFill>
                              <a:schemeClr val="bg1"/>
                            </a:solidFill>
                            <a:latin typeface="Cambria Math" panose="02040503050406030204" pitchFamily="18" charset="0"/>
                          </a:rPr>
                          <m:t> </m:t>
                        </m:r>
                      </m:e>
                    </m:acc>
                    <m:r>
                      <a:rPr lang="en-IN" i="1">
                        <a:solidFill>
                          <a:schemeClr val="bg1"/>
                        </a:solidFill>
                        <a:latin typeface="Cambria Math" panose="02040503050406030204" pitchFamily="18" charset="0"/>
                      </a:rPr>
                      <m:t>= </m:t>
                    </m:r>
                    <m:sSup>
                      <m:sSupPr>
                        <m:ctrlPr>
                          <a:rPr lang="en-IN" i="1">
                            <a:solidFill>
                              <a:schemeClr val="bg1"/>
                            </a:solidFill>
                            <a:latin typeface="Cambria Math" panose="02040503050406030204" pitchFamily="18" charset="0"/>
                          </a:rPr>
                        </m:ctrlPr>
                      </m:sSupPr>
                      <m:e>
                        <m:sSub>
                          <m:sSubPr>
                            <m:ctrlPr>
                              <a:rPr lang="en-IN" i="1">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m:t>
                            </m:r>
                            <m:r>
                              <a:rPr lang="en-IN" i="1">
                                <a:solidFill>
                                  <a:schemeClr val="bg1"/>
                                </a:solidFill>
                                <a:latin typeface="Cambria Math" panose="02040503050406030204" pitchFamily="18" charset="0"/>
                              </a:rPr>
                              <m:t>𝑥</m:t>
                            </m:r>
                          </m:e>
                          <m:sub>
                            <m:r>
                              <a:rPr lang="en-IN" i="1">
                                <a:solidFill>
                                  <a:schemeClr val="bg1"/>
                                </a:solidFill>
                                <a:latin typeface="Cambria Math" panose="02040503050406030204" pitchFamily="18" charset="0"/>
                              </a:rPr>
                              <m:t>1</m:t>
                            </m:r>
                          </m:sub>
                        </m:sSub>
                        <m:r>
                          <a:rPr lang="en-IN" i="1">
                            <a:solidFill>
                              <a:schemeClr val="bg1"/>
                            </a:solidFill>
                            <a:latin typeface="Cambria Math" panose="02040503050406030204" pitchFamily="18" charset="0"/>
                          </a:rPr>
                          <m:t>,</m:t>
                        </m:r>
                        <m:sSub>
                          <m:sSubPr>
                            <m:ctrlPr>
                              <a:rPr lang="en-IN" i="1">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𝑥</m:t>
                            </m:r>
                          </m:e>
                          <m:sub>
                            <m:r>
                              <a:rPr lang="en-IN" i="1">
                                <a:solidFill>
                                  <a:schemeClr val="bg1"/>
                                </a:solidFill>
                                <a:latin typeface="Cambria Math" panose="02040503050406030204" pitchFamily="18" charset="0"/>
                              </a:rPr>
                              <m:t>2</m:t>
                            </m:r>
                          </m:sub>
                        </m:sSub>
                        <m:r>
                          <a:rPr lang="en-IN" i="1">
                            <a:solidFill>
                              <a:schemeClr val="bg1"/>
                            </a:solidFill>
                            <a:latin typeface="Cambria Math" panose="02040503050406030204" pitchFamily="18" charset="0"/>
                          </a:rPr>
                          <m:t>,</m:t>
                        </m:r>
                        <m:sSub>
                          <m:sSubPr>
                            <m:ctrlPr>
                              <a:rPr lang="en-IN" i="1">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𝑥</m:t>
                            </m:r>
                          </m:e>
                          <m:sub>
                            <m:r>
                              <a:rPr lang="en-IN" i="1">
                                <a:solidFill>
                                  <a:schemeClr val="bg1"/>
                                </a:solidFill>
                                <a:latin typeface="Cambria Math" panose="02040503050406030204" pitchFamily="18" charset="0"/>
                              </a:rPr>
                              <m:t>3…… </m:t>
                            </m:r>
                          </m:sub>
                        </m:sSub>
                        <m:sSub>
                          <m:sSubPr>
                            <m:ctrlPr>
                              <a:rPr lang="en-IN" i="1">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𝑥</m:t>
                            </m:r>
                          </m:e>
                          <m:sub>
                            <m:r>
                              <a:rPr lang="en-IN" i="1">
                                <a:solidFill>
                                  <a:schemeClr val="bg1"/>
                                </a:solidFill>
                                <a:latin typeface="Cambria Math" panose="02040503050406030204" pitchFamily="18" charset="0"/>
                              </a:rPr>
                              <m:t>𝑛</m:t>
                            </m:r>
                          </m:sub>
                        </m:sSub>
                        <m:r>
                          <a:rPr lang="en-IN" i="1">
                            <a:solidFill>
                              <a:schemeClr val="bg1"/>
                            </a:solidFill>
                            <a:latin typeface="Cambria Math" panose="02040503050406030204" pitchFamily="18" charset="0"/>
                          </a:rPr>
                          <m:t>)</m:t>
                        </m:r>
                      </m:e>
                      <m:sup>
                        <m:r>
                          <a:rPr lang="en-IN" i="1">
                            <a:solidFill>
                              <a:schemeClr val="bg1"/>
                            </a:solidFill>
                            <a:latin typeface="Cambria Math" panose="02040503050406030204" pitchFamily="18" charset="0"/>
                          </a:rPr>
                          <m:t>𝑇</m:t>
                        </m:r>
                      </m:sup>
                    </m:sSup>
                  </m:oMath>
                </a14:m>
                <a:r>
                  <a:rPr lang="en-IN" dirty="0">
                    <a:solidFill>
                      <a:schemeClr val="bg1"/>
                    </a:solidFill>
                  </a:rPr>
                  <a:t> </a:t>
                </a:r>
                <a14:m>
                  <m:oMath xmlns:m="http://schemas.openxmlformats.org/officeDocument/2006/math">
                    <m:r>
                      <a:rPr lang="en-US" sz="2400" i="1" smtClean="0">
                        <a:solidFill>
                          <a:schemeClr val="bg1"/>
                        </a:solidFill>
                        <a:latin typeface="Cambria Math" panose="02040503050406030204" pitchFamily="18" charset="0"/>
                      </a:rPr>
                      <m:t> </m:t>
                    </m:r>
                  </m:oMath>
                </a14:m>
                <a:r>
                  <a:rPr lang="en-US" sz="2400" dirty="0">
                    <a:solidFill>
                      <a:schemeClr val="bg1"/>
                    </a:solidFill>
                    <a:effectLst/>
                  </a:rPr>
                  <a:t>from a set of observations with </a:t>
                </a:r>
                <a14:m>
                  <m:oMath xmlns:m="http://schemas.openxmlformats.org/officeDocument/2006/math">
                    <m:acc>
                      <m:accPr>
                        <m:chr m:val="⃗"/>
                        <m:ctrlPr>
                          <a:rPr lang="en-IN" sz="2400" i="1" smtClean="0">
                            <a:solidFill>
                              <a:schemeClr val="bg1"/>
                            </a:solidFill>
                            <a:latin typeface="Cambria Math" panose="02040503050406030204" pitchFamily="18" charset="0"/>
                          </a:rPr>
                        </m:ctrlPr>
                      </m:accPr>
                      <m:e>
                        <m:r>
                          <a:rPr lang="en-IN" sz="2400" i="1">
                            <a:solidFill>
                              <a:schemeClr val="bg1"/>
                            </a:solidFill>
                            <a:latin typeface="Cambria Math" panose="02040503050406030204" pitchFamily="18" charset="0"/>
                            <a:sym typeface="Symbol" pitchFamily="2" charset="2"/>
                          </a:rPr>
                          <m:t></m:t>
                        </m:r>
                        <m:r>
                          <a:rPr lang="en-IN" sz="2400" i="1">
                            <a:solidFill>
                              <a:schemeClr val="bg1"/>
                            </a:solidFill>
                            <a:latin typeface="Cambria Math" panose="02040503050406030204" pitchFamily="18" charset="0"/>
                          </a:rPr>
                          <m:t> </m:t>
                        </m:r>
                      </m:e>
                    </m:acc>
                    <m:r>
                      <a:rPr lang="en-IN" sz="2400" i="1">
                        <a:solidFill>
                          <a:schemeClr val="bg1"/>
                        </a:solidFill>
                        <a:latin typeface="Cambria Math" panose="02040503050406030204" pitchFamily="18" charset="0"/>
                      </a:rPr>
                      <m:t>= </m:t>
                    </m:r>
                    <m:sSup>
                      <m:sSupPr>
                        <m:ctrlPr>
                          <a:rPr lang="en-IN" sz="2400" i="1">
                            <a:solidFill>
                              <a:schemeClr val="bg1"/>
                            </a:solidFill>
                            <a:latin typeface="Cambria Math" panose="02040503050406030204" pitchFamily="18" charset="0"/>
                          </a:rPr>
                        </m:ctrlPr>
                      </m:sSupPr>
                      <m:e>
                        <m:sSub>
                          <m:sSubPr>
                            <m:ctrlPr>
                              <a:rPr lang="en-IN" sz="2400" i="1">
                                <a:solidFill>
                                  <a:schemeClr val="bg1"/>
                                </a:solidFill>
                                <a:latin typeface="Cambria Math" panose="02040503050406030204" pitchFamily="18" charset="0"/>
                              </a:rPr>
                            </m:ctrlPr>
                          </m:sSubPr>
                          <m:e>
                            <m:r>
                              <a:rPr lang="en-IN" sz="2400" i="1">
                                <a:solidFill>
                                  <a:schemeClr val="bg1"/>
                                </a:solidFill>
                                <a:latin typeface="Cambria Math" panose="02040503050406030204" pitchFamily="18" charset="0"/>
                              </a:rPr>
                              <m:t>(</m:t>
                            </m:r>
                          </m:e>
                          <m:sub>
                            <m:r>
                              <a:rPr lang="en-IN" sz="2400" i="1">
                                <a:solidFill>
                                  <a:schemeClr val="bg1"/>
                                </a:solidFill>
                                <a:latin typeface="Cambria Math" panose="02040503050406030204" pitchFamily="18" charset="0"/>
                                <a:sym typeface="Symbol" pitchFamily="2" charset="2"/>
                              </a:rPr>
                              <m:t></m:t>
                            </m:r>
                            <m:r>
                              <a:rPr lang="en-IN" sz="2400" i="1">
                                <a:solidFill>
                                  <a:schemeClr val="bg1"/>
                                </a:solidFill>
                                <a:latin typeface="Cambria Math" panose="02040503050406030204" pitchFamily="18" charset="0"/>
                              </a:rPr>
                              <m:t>1</m:t>
                            </m:r>
                          </m:sub>
                        </m:sSub>
                        <m:r>
                          <a:rPr lang="en-IN" sz="2400" i="1">
                            <a:solidFill>
                              <a:schemeClr val="bg1"/>
                            </a:solidFill>
                            <a:latin typeface="Cambria Math" panose="02040503050406030204" pitchFamily="18" charset="0"/>
                          </a:rPr>
                          <m:t>,</m:t>
                        </m:r>
                        <m:sSub>
                          <m:sSubPr>
                            <m:ctrlPr>
                              <a:rPr lang="en-IN" sz="2400" i="1">
                                <a:solidFill>
                                  <a:schemeClr val="bg1"/>
                                </a:solidFill>
                                <a:latin typeface="Cambria Math" panose="02040503050406030204" pitchFamily="18" charset="0"/>
                              </a:rPr>
                            </m:ctrlPr>
                          </m:sSubPr>
                          <m:e>
                            <m:r>
                              <a:rPr lang="en-IN" sz="2400" i="1">
                                <a:solidFill>
                                  <a:schemeClr val="bg1"/>
                                </a:solidFill>
                                <a:latin typeface="Cambria Math" panose="02040503050406030204" pitchFamily="18" charset="0"/>
                                <a:sym typeface="Symbol" pitchFamily="2" charset="2"/>
                              </a:rPr>
                              <m:t></m:t>
                            </m:r>
                          </m:e>
                          <m:sub>
                            <m:r>
                              <a:rPr lang="en-IN" sz="2400" i="1">
                                <a:solidFill>
                                  <a:schemeClr val="bg1"/>
                                </a:solidFill>
                                <a:latin typeface="Cambria Math" panose="02040503050406030204" pitchFamily="18" charset="0"/>
                              </a:rPr>
                              <m:t>2</m:t>
                            </m:r>
                          </m:sub>
                        </m:sSub>
                        <m:r>
                          <a:rPr lang="en-IN" sz="2400" i="1">
                            <a:solidFill>
                              <a:schemeClr val="bg1"/>
                            </a:solidFill>
                            <a:latin typeface="Cambria Math" panose="02040503050406030204" pitchFamily="18" charset="0"/>
                          </a:rPr>
                          <m:t>,</m:t>
                        </m:r>
                        <m:sSub>
                          <m:sSubPr>
                            <m:ctrlPr>
                              <a:rPr lang="en-IN" sz="2400" i="1">
                                <a:solidFill>
                                  <a:schemeClr val="bg1"/>
                                </a:solidFill>
                                <a:latin typeface="Cambria Math" panose="02040503050406030204" pitchFamily="18" charset="0"/>
                              </a:rPr>
                            </m:ctrlPr>
                          </m:sSubPr>
                          <m:e>
                            <m:r>
                              <a:rPr lang="en-IN" sz="2400" i="1">
                                <a:solidFill>
                                  <a:schemeClr val="bg1"/>
                                </a:solidFill>
                                <a:latin typeface="Cambria Math" panose="02040503050406030204" pitchFamily="18" charset="0"/>
                                <a:sym typeface="Symbol" pitchFamily="2" charset="2"/>
                              </a:rPr>
                              <m:t></m:t>
                            </m:r>
                          </m:e>
                          <m:sub>
                            <m:r>
                              <a:rPr lang="en-IN" sz="2400" i="1">
                                <a:solidFill>
                                  <a:schemeClr val="bg1"/>
                                </a:solidFill>
                                <a:latin typeface="Cambria Math" panose="02040503050406030204" pitchFamily="18" charset="0"/>
                              </a:rPr>
                              <m:t>3…… </m:t>
                            </m:r>
                          </m:sub>
                        </m:sSub>
                        <m:sSub>
                          <m:sSubPr>
                            <m:ctrlPr>
                              <a:rPr lang="en-IN" sz="2400" i="1">
                                <a:solidFill>
                                  <a:schemeClr val="bg1"/>
                                </a:solidFill>
                                <a:latin typeface="Cambria Math" panose="02040503050406030204" pitchFamily="18" charset="0"/>
                              </a:rPr>
                            </m:ctrlPr>
                          </m:sSubPr>
                          <m:e>
                            <m:r>
                              <a:rPr lang="en-IN" sz="2400" i="1">
                                <a:solidFill>
                                  <a:schemeClr val="bg1"/>
                                </a:solidFill>
                                <a:latin typeface="Cambria Math" panose="02040503050406030204" pitchFamily="18" charset="0"/>
                                <a:sym typeface="Symbol" pitchFamily="2" charset="2"/>
                              </a:rPr>
                              <m:t></m:t>
                            </m:r>
                          </m:e>
                          <m:sub>
                            <m:r>
                              <a:rPr lang="en-IN" sz="2400" i="1">
                                <a:solidFill>
                                  <a:schemeClr val="bg1"/>
                                </a:solidFill>
                                <a:latin typeface="Cambria Math" panose="02040503050406030204" pitchFamily="18" charset="0"/>
                              </a:rPr>
                              <m:t>𝑛</m:t>
                            </m:r>
                          </m:sub>
                        </m:sSub>
                        <m:r>
                          <a:rPr lang="en-IN" sz="2400" i="1">
                            <a:solidFill>
                              <a:schemeClr val="bg1"/>
                            </a:solidFill>
                            <a:latin typeface="Cambria Math" panose="02040503050406030204" pitchFamily="18" charset="0"/>
                          </a:rPr>
                          <m:t>)</m:t>
                        </m:r>
                      </m:e>
                      <m:sup>
                        <m:r>
                          <a:rPr lang="en-IN" sz="2400" i="1">
                            <a:solidFill>
                              <a:schemeClr val="bg1"/>
                            </a:solidFill>
                            <a:latin typeface="Cambria Math" panose="02040503050406030204" pitchFamily="18" charset="0"/>
                          </a:rPr>
                          <m:t>𝑇</m:t>
                        </m:r>
                      </m:sup>
                    </m:sSup>
                  </m:oMath>
                </a14:m>
                <a:r>
                  <a:rPr lang="en-US" sz="2400" dirty="0">
                    <a:solidFill>
                      <a:schemeClr val="bg1"/>
                    </a:solidFill>
                    <a:effectLst/>
                  </a:rPr>
                  <a:t> mean and covariance matrix </a:t>
                </a:r>
                <a:r>
                  <a:rPr lang="en-US" sz="2400" i="1" dirty="0">
                    <a:solidFill>
                      <a:schemeClr val="bg1"/>
                    </a:solidFill>
                    <a:effectLst/>
                  </a:rPr>
                  <a:t>S</a:t>
                </a:r>
                <a:r>
                  <a:rPr lang="en-US" sz="2400" dirty="0">
                    <a:solidFill>
                      <a:schemeClr val="bg1"/>
                    </a:solidFill>
                    <a:effectLst/>
                  </a:rPr>
                  <a:t> is defined as: </a:t>
                </a:r>
              </a:p>
            </p:txBody>
          </p:sp>
        </mc:Choice>
        <mc:Fallback xmlns="">
          <p:sp>
            <p:nvSpPr>
              <p:cNvPr id="22" name="Rectangle 21">
                <a:extLst>
                  <a:ext uri="{FF2B5EF4-FFF2-40B4-BE49-F238E27FC236}">
                    <a16:creationId xmlns:a16="http://schemas.microsoft.com/office/drawing/2014/main" id="{F4E2ECA1-F937-F646-920F-E0A3955816FA}"/>
                  </a:ext>
                </a:extLst>
              </p:cNvPr>
              <p:cNvSpPr>
                <a:spLocks noRot="1" noChangeAspect="1" noMove="1" noResize="1" noEditPoints="1" noAdjustHandles="1" noChangeArrowheads="1" noChangeShapeType="1" noTextEdit="1"/>
              </p:cNvSpPr>
              <p:nvPr/>
            </p:nvSpPr>
            <p:spPr>
              <a:xfrm>
                <a:off x="1529032" y="2381252"/>
                <a:ext cx="3569559" cy="3244721"/>
              </a:xfrm>
              <a:prstGeom prst="rect">
                <a:avLst/>
              </a:prstGeom>
              <a:blipFill>
                <a:blip r:embed="rId2"/>
                <a:stretch>
                  <a:fillRect l="-2735" r="-3077"/>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877E46DE-3164-6947-B2EC-95784EEF1F26}"/>
              </a:ext>
            </a:extLst>
          </p:cNvPr>
          <p:cNvPicPr/>
          <p:nvPr/>
        </p:nvPicPr>
        <p:blipFill>
          <a:blip r:embed="rId3">
            <a:extLst>
              <a:ext uri="{28A0092B-C50C-407E-A947-70E740481C1C}">
                <a14:useLocalDpi xmlns:a14="http://schemas.microsoft.com/office/drawing/2010/main" val="0"/>
              </a:ext>
            </a:extLst>
          </a:blip>
          <a:stretch>
            <a:fillRect/>
          </a:stretch>
        </p:blipFill>
        <p:spPr>
          <a:xfrm>
            <a:off x="1529032" y="5273036"/>
            <a:ext cx="3553778" cy="705873"/>
          </a:xfrm>
          <a:prstGeom prst="rect">
            <a:avLst/>
          </a:prstGeom>
        </p:spPr>
      </p:pic>
      <p:pic>
        <p:nvPicPr>
          <p:cNvPr id="13314" name="Picture 2" descr="Concept of Mahalanobis distance (MD). | Download Scientific Diagram">
            <a:extLst>
              <a:ext uri="{FF2B5EF4-FFF2-40B4-BE49-F238E27FC236}">
                <a16:creationId xmlns:a16="http://schemas.microsoft.com/office/drawing/2014/main" id="{D6925119-F9D9-8042-8A53-614CF39B61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4447" y="2542752"/>
            <a:ext cx="6127843" cy="350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123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30A6C34-B587-F043-A668-B256BA877C1D}"/>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kern="1200">
                <a:solidFill>
                  <a:srgbClr val="FFFFFF"/>
                </a:solidFill>
                <a:latin typeface="+mj-lt"/>
                <a:ea typeface="+mj-ea"/>
                <a:cs typeface="+mj-cs"/>
              </a:rPr>
              <a:t>Types of Clustering Algorithms</a:t>
            </a:r>
          </a:p>
        </p:txBody>
      </p:sp>
      <p:sp>
        <p:nvSpPr>
          <p:cNvPr id="22" name="Rectangle 21">
            <a:extLst>
              <a:ext uri="{FF2B5EF4-FFF2-40B4-BE49-F238E27FC236}">
                <a16:creationId xmlns:a16="http://schemas.microsoft.com/office/drawing/2014/main" id="{B2D8E2B2-F010-A942-93F2-B9D3791F1266}"/>
              </a:ext>
            </a:extLst>
          </p:cNvPr>
          <p:cNvSpPr/>
          <p:nvPr/>
        </p:nvSpPr>
        <p:spPr>
          <a:xfrm>
            <a:off x="4810259" y="649480"/>
            <a:ext cx="6555347" cy="5546047"/>
          </a:xfrm>
          <a:prstGeom prst="rect">
            <a:avLst/>
          </a:prstGeom>
        </p:spPr>
        <p:txBody>
          <a:bodyPr vert="horz" lIns="91440" tIns="45720" rIns="91440" bIns="45720" rtlCol="0" anchor="ctr">
            <a:normAutofit/>
          </a:bodyPr>
          <a:lstStyle/>
          <a:p>
            <a:pPr marL="342900" lvl="0" indent="-228600">
              <a:lnSpc>
                <a:spcPct val="90000"/>
              </a:lnSpc>
              <a:spcAft>
                <a:spcPts val="600"/>
              </a:spcAft>
              <a:buFont typeface="Arial" panose="020B0604020202020204" pitchFamily="34" charset="0"/>
              <a:buChar char="•"/>
            </a:pPr>
            <a:r>
              <a:rPr lang="en-US" sz="2000"/>
              <a:t>K-Means Clustering</a:t>
            </a:r>
          </a:p>
          <a:p>
            <a:pPr marL="342900" lvl="0" indent="-228600">
              <a:lnSpc>
                <a:spcPct val="90000"/>
              </a:lnSpc>
              <a:spcAft>
                <a:spcPts val="600"/>
              </a:spcAft>
              <a:buFont typeface="Arial" panose="020B0604020202020204" pitchFamily="34" charset="0"/>
              <a:buChar char="•"/>
            </a:pPr>
            <a:r>
              <a:rPr lang="en-US" sz="2000"/>
              <a:t>K-Means ++ Clustering</a:t>
            </a:r>
          </a:p>
          <a:p>
            <a:pPr marL="342900" lvl="0" indent="-228600">
              <a:lnSpc>
                <a:spcPct val="90000"/>
              </a:lnSpc>
              <a:spcAft>
                <a:spcPts val="600"/>
              </a:spcAft>
              <a:buFont typeface="Arial" panose="020B0604020202020204" pitchFamily="34" charset="0"/>
              <a:buChar char="•"/>
            </a:pPr>
            <a:r>
              <a:rPr lang="en-US" sz="2000"/>
              <a:t>Hierarchical Clustering</a:t>
            </a:r>
          </a:p>
          <a:p>
            <a:pPr marL="342900" lvl="0" indent="-228600">
              <a:lnSpc>
                <a:spcPct val="90000"/>
              </a:lnSpc>
              <a:spcAft>
                <a:spcPts val="600"/>
              </a:spcAft>
              <a:buFont typeface="Arial" panose="020B0604020202020204" pitchFamily="34" charset="0"/>
              <a:buChar char="•"/>
            </a:pPr>
            <a:r>
              <a:rPr lang="en-US" sz="2000"/>
              <a:t>DBSCAN (Density Based Clustering)</a:t>
            </a:r>
          </a:p>
          <a:p>
            <a:pPr marL="342900" indent="-228600">
              <a:lnSpc>
                <a:spcPct val="90000"/>
              </a:lnSpc>
              <a:spcAft>
                <a:spcPts val="600"/>
              </a:spcAft>
              <a:buFont typeface="Arial" panose="020B0604020202020204" pitchFamily="34" charset="0"/>
              <a:buChar char="•"/>
            </a:pPr>
            <a:endParaRPr lang="en-US" sz="2000"/>
          </a:p>
          <a:p>
            <a:pPr marL="114300" indent="-228600">
              <a:lnSpc>
                <a:spcPct val="90000"/>
              </a:lnSpc>
              <a:spcAft>
                <a:spcPts val="600"/>
              </a:spcAft>
              <a:buFont typeface="Arial" panose="020B0604020202020204" pitchFamily="34" charset="0"/>
              <a:buChar char="•"/>
            </a:pPr>
            <a:r>
              <a:rPr lang="en-US" sz="2000"/>
              <a:t>Most Important of all these is the K-Means Clustering.</a:t>
            </a:r>
          </a:p>
        </p:txBody>
      </p:sp>
    </p:spTree>
    <p:extLst>
      <p:ext uri="{BB962C8B-B14F-4D97-AF65-F5344CB8AC3E}">
        <p14:creationId xmlns:p14="http://schemas.microsoft.com/office/powerpoint/2010/main" val="3539434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Isosceles Triangle 14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Isosceles Triangle 14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a:solidFill>
            <a:schemeClr val="accent5">
              <a:lumMod val="50000"/>
            </a:schemeClr>
          </a:solidFill>
        </p:grpSpPr>
        <p:sp>
          <p:nvSpPr>
            <p:cNvPr id="16"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9" name="Rectangle 18"/>
          <p:cNvSpPr/>
          <p:nvPr/>
        </p:nvSpPr>
        <p:spPr>
          <a:xfrm>
            <a:off x="1214848" y="1672737"/>
            <a:ext cx="3061729" cy="2905411"/>
          </a:xfrm>
          <a:prstGeom prst="rect">
            <a:avLst/>
          </a:prstGeom>
        </p:spPr>
        <p:txBody>
          <a:bodyPr wrap="square">
            <a:spAutoFit/>
          </a:bodyPr>
          <a:lstStyle/>
          <a:p>
            <a:pPr algn="ctr">
              <a:lnSpc>
                <a:spcPct val="90000"/>
              </a:lnSpc>
              <a:spcBef>
                <a:spcPct val="0"/>
              </a:spcBef>
              <a:spcAft>
                <a:spcPts val="600"/>
              </a:spcAft>
            </a:pPr>
            <a:r>
              <a:rPr lang="en-US" sz="4800" dirty="0">
                <a:solidFill>
                  <a:schemeClr val="bg1"/>
                </a:solidFill>
                <a:latin typeface="Bahnschrift SemiBold Condensed" pitchFamily="34" charset="0"/>
                <a:ea typeface="+mj-ea"/>
                <a:cs typeface="+mj-cs"/>
              </a:rPr>
              <a:t>Motivation</a:t>
            </a:r>
          </a:p>
          <a:p>
            <a:pPr algn="ctr">
              <a:lnSpc>
                <a:spcPct val="90000"/>
              </a:lnSpc>
              <a:spcBef>
                <a:spcPct val="0"/>
              </a:spcBef>
              <a:spcAft>
                <a:spcPts val="600"/>
              </a:spcAft>
            </a:pPr>
            <a:endParaRPr lang="en-US" sz="4800" dirty="0">
              <a:solidFill>
                <a:schemeClr val="bg1"/>
              </a:solidFill>
              <a:latin typeface="Bahnschrift SemiBold Condensed" pitchFamily="34" charset="0"/>
              <a:ea typeface="+mj-ea"/>
              <a:cs typeface="+mj-cs"/>
            </a:endParaRPr>
          </a:p>
          <a:p>
            <a:pPr algn="ctr">
              <a:lnSpc>
                <a:spcPct val="90000"/>
              </a:lnSpc>
              <a:spcBef>
                <a:spcPct val="0"/>
              </a:spcBef>
              <a:spcAft>
                <a:spcPts val="600"/>
              </a:spcAft>
            </a:pPr>
            <a:r>
              <a:rPr lang="en-US" sz="4800" dirty="0">
                <a:solidFill>
                  <a:schemeClr val="bg1"/>
                </a:solidFill>
                <a:latin typeface="Bahnschrift SemiBold Condensed" pitchFamily="34" charset="0"/>
                <a:ea typeface="+mj-ea"/>
                <a:cs typeface="+mj-cs"/>
              </a:rPr>
              <a:t>Market transactions</a:t>
            </a:r>
          </a:p>
        </p:txBody>
      </p:sp>
      <p:sp>
        <p:nvSpPr>
          <p:cNvPr id="20" name="Rectangle 19"/>
          <p:cNvSpPr/>
          <p:nvPr/>
        </p:nvSpPr>
        <p:spPr>
          <a:xfrm>
            <a:off x="5003848" y="1100199"/>
            <a:ext cx="5944991" cy="2862322"/>
          </a:xfrm>
          <a:prstGeom prst="rect">
            <a:avLst/>
          </a:prstGeom>
        </p:spPr>
        <p:txBody>
          <a:bodyPr wrap="square">
            <a:spAutoFit/>
          </a:bodyPr>
          <a:lstStyle/>
          <a:p>
            <a:pPr lvl="0" algn="just" fontAlgn="base"/>
            <a:r>
              <a:rPr lang="en-US" dirty="0"/>
              <a:t>Customer purchase data generated daily at checkout counters of grocery stores.</a:t>
            </a:r>
          </a:p>
          <a:p>
            <a:pPr lvl="0" algn="just" fontAlgn="base"/>
            <a:endParaRPr lang="en-US" dirty="0"/>
          </a:p>
          <a:p>
            <a:pPr lvl="0" algn="just" fontAlgn="base"/>
            <a:r>
              <a:rPr lang="en-US" dirty="0"/>
              <a:t>Such transactions are known as market basket transactions</a:t>
            </a:r>
          </a:p>
          <a:p>
            <a:pPr lvl="0" algn="just" fontAlgn="base"/>
            <a:endParaRPr lang="en-US" dirty="0"/>
          </a:p>
          <a:p>
            <a:pPr lvl="0" algn="just" fontAlgn="base"/>
            <a:r>
              <a:rPr lang="en-US" dirty="0"/>
              <a:t>Each row has a transaction ID and  the set of items bought by a customer</a:t>
            </a:r>
          </a:p>
          <a:p>
            <a:pPr lvl="0" algn="just" fontAlgn="base"/>
            <a:endParaRPr lang="en-US" dirty="0"/>
          </a:p>
          <a:p>
            <a:pPr lvl="0" algn="just" fontAlgn="base"/>
            <a:r>
              <a:rPr lang="en-US" dirty="0"/>
              <a:t>Can we utilize this data to understand the purchasing behavior of customers</a:t>
            </a:r>
          </a:p>
        </p:txBody>
      </p:sp>
      <p:pic>
        <p:nvPicPr>
          <p:cNvPr id="3" name="Picture 2">
            <a:extLst>
              <a:ext uri="{FF2B5EF4-FFF2-40B4-BE49-F238E27FC236}">
                <a16:creationId xmlns:a16="http://schemas.microsoft.com/office/drawing/2014/main" id="{34C88752-D2CB-4896-A7B6-ECC6EC92F777}"/>
              </a:ext>
            </a:extLst>
          </p:cNvPr>
          <p:cNvPicPr>
            <a:picLocks noChangeAspect="1"/>
          </p:cNvPicPr>
          <p:nvPr/>
        </p:nvPicPr>
        <p:blipFill>
          <a:blip r:embed="rId3"/>
          <a:stretch>
            <a:fillRect/>
          </a:stretch>
        </p:blipFill>
        <p:spPr>
          <a:xfrm>
            <a:off x="5413784" y="3985551"/>
            <a:ext cx="4247836" cy="2095599"/>
          </a:xfrm>
          <a:prstGeom prst="rect">
            <a:avLst/>
          </a:prstGeom>
        </p:spPr>
      </p:pic>
    </p:spTree>
    <p:extLst>
      <p:ext uri="{BB962C8B-B14F-4D97-AF65-F5344CB8AC3E}">
        <p14:creationId xmlns:p14="http://schemas.microsoft.com/office/powerpoint/2010/main" val="18917220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BFA3FD-9945-7540-83BC-085461832A67}"/>
              </a:ext>
            </a:extLst>
          </p:cNvPr>
          <p:cNvSpPr/>
          <p:nvPr/>
        </p:nvSpPr>
        <p:spPr>
          <a:xfrm>
            <a:off x="572493" y="238539"/>
            <a:ext cx="11018520" cy="143441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a:latin typeface="+mj-lt"/>
                <a:ea typeface="+mj-ea"/>
                <a:cs typeface="+mj-cs"/>
              </a:rPr>
              <a:t>K-Means Clustering</a:t>
            </a:r>
            <a:endParaRPr lang="en-US" sz="5400">
              <a:effectLst/>
              <a:latin typeface="+mj-lt"/>
              <a:ea typeface="+mj-ea"/>
              <a:cs typeface="+mj-cs"/>
            </a:endParaRPr>
          </a:p>
        </p:txBody>
      </p:sp>
      <p:sp>
        <p:nvSpPr>
          <p:cNvPr id="3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2148817-E92A-7948-8EA6-0A5B3BD6CD6F}"/>
              </a:ext>
            </a:extLst>
          </p:cNvPr>
          <p:cNvSpPr/>
          <p:nvPr/>
        </p:nvSpPr>
        <p:spPr>
          <a:xfrm>
            <a:off x="572493" y="2071316"/>
            <a:ext cx="6713552" cy="41191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spc="-5"/>
              <a:t>K-Means attempts to classify data without having first been trained with labelled data. </a:t>
            </a:r>
            <a:endParaRPr lang="en-US" sz="2200"/>
          </a:p>
          <a:p>
            <a:pPr indent="-228600">
              <a:lnSpc>
                <a:spcPct val="90000"/>
              </a:lnSpc>
              <a:spcAft>
                <a:spcPts val="600"/>
              </a:spcAft>
              <a:buFont typeface="Arial" panose="020B0604020202020204" pitchFamily="34" charset="0"/>
              <a:buChar char="•"/>
            </a:pPr>
            <a:r>
              <a:rPr lang="en-US" sz="2200" spc="-5"/>
              <a:t>In this type, the dataset is divided into a set of k groups, where K is used to define the number of pre-defined groups. </a:t>
            </a:r>
            <a:endParaRPr lang="en-US" sz="2200"/>
          </a:p>
          <a:p>
            <a:pPr indent="-228600">
              <a:lnSpc>
                <a:spcPct val="90000"/>
              </a:lnSpc>
              <a:spcAft>
                <a:spcPts val="600"/>
              </a:spcAft>
              <a:buFont typeface="Arial" panose="020B0604020202020204" pitchFamily="34" charset="0"/>
              <a:buChar char="•"/>
            </a:pPr>
            <a:r>
              <a:rPr lang="en-US" sz="2200" spc="-5"/>
              <a:t>The cluster center is created in such a way that the distance between the data points of one cluster is minimum as compared to another cluster centroid. </a:t>
            </a:r>
            <a:endParaRPr lang="en-US" sz="2200"/>
          </a:p>
          <a:p>
            <a:pPr indent="-228600">
              <a:lnSpc>
                <a:spcPct val="90000"/>
              </a:lnSpc>
              <a:spcAft>
                <a:spcPts val="600"/>
              </a:spcAft>
              <a:buFont typeface="Arial" panose="020B0604020202020204" pitchFamily="34" charset="0"/>
              <a:buChar char="•"/>
            </a:pPr>
            <a:r>
              <a:rPr lang="en-US" sz="2200" spc="-5"/>
              <a:t>Once the algorithm has been run and the groups are defined, any new data can be easily assigned to the most relevant group.</a:t>
            </a:r>
            <a:r>
              <a:rPr lang="en-US" sz="2200"/>
              <a:t> </a:t>
            </a:r>
          </a:p>
        </p:txBody>
      </p:sp>
      <p:pic>
        <p:nvPicPr>
          <p:cNvPr id="2" name="Picture 2" descr="Background pattern&#10;&#10;Description automatically generated">
            <a:extLst>
              <a:ext uri="{FF2B5EF4-FFF2-40B4-BE49-F238E27FC236}">
                <a16:creationId xmlns:a16="http://schemas.microsoft.com/office/drawing/2014/main" id="{371A30CC-17E9-4BBC-9BDF-4B6CB7E2DDC4}"/>
              </a:ext>
            </a:extLst>
          </p:cNvPr>
          <p:cNvPicPr>
            <a:picLocks noChangeAspect="1"/>
          </p:cNvPicPr>
          <p:nvPr/>
        </p:nvPicPr>
        <p:blipFill rotWithShape="1">
          <a:blip r:embed="rId2"/>
          <a:srcRect l="9784" r="4593"/>
          <a:stretch/>
        </p:blipFill>
        <p:spPr>
          <a:xfrm>
            <a:off x="7675658" y="2093976"/>
            <a:ext cx="3941064" cy="4096512"/>
          </a:xfrm>
          <a:prstGeom prst="rect">
            <a:avLst/>
          </a:prstGeom>
        </p:spPr>
      </p:pic>
    </p:spTree>
    <p:extLst>
      <p:ext uri="{BB962C8B-B14F-4D97-AF65-F5344CB8AC3E}">
        <p14:creationId xmlns:p14="http://schemas.microsoft.com/office/powerpoint/2010/main" val="3842447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Video 22" descr="Maths And Science Formulae">
            <a:extLst>
              <a:ext uri="{FF2B5EF4-FFF2-40B4-BE49-F238E27FC236}">
                <a16:creationId xmlns:a16="http://schemas.microsoft.com/office/drawing/2014/main" id="{79637B1B-BEEF-5264-CDED-46908144998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29" name="Rectangle 2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770DA3A-C34E-1C4F-B336-4E55DE34F2DA}"/>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a:solidFill>
                  <a:srgbClr val="FFFFFF"/>
                </a:solidFill>
                <a:latin typeface="+mj-lt"/>
                <a:ea typeface="+mj-ea"/>
                <a:cs typeface="+mj-cs"/>
              </a:rPr>
              <a:t>Steps for K-Means Algorithm</a:t>
            </a:r>
          </a:p>
        </p:txBody>
      </p:sp>
    </p:spTree>
    <p:extLst>
      <p:ext uri="{BB962C8B-B14F-4D97-AF65-F5344CB8AC3E}">
        <p14:creationId xmlns:p14="http://schemas.microsoft.com/office/powerpoint/2010/main" val="263839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3"/>
                                        </p:tgtEl>
                                      </p:cBhvr>
                                    </p:cmd>
                                  </p:childTnLst>
                                </p:cTn>
                              </p:par>
                            </p:childTnLst>
                          </p:cTn>
                        </p:par>
                      </p:childTnLst>
                    </p:cTn>
                  </p:par>
                </p:childTnLst>
              </p:cTn>
              <p:nextCondLst>
                <p:cond evt="onClick" delay="0">
                  <p:tgtEl>
                    <p:spTgt spid="23"/>
                  </p:tgtEl>
                </p:cond>
              </p:nextCondLst>
            </p:seq>
            <p:video>
              <p:cMediaNode mute="1">
                <p:cTn id="12" repeatCount="indefinite" fill="hold" display="0">
                  <p:stCondLst>
                    <p:cond delay="indefinite"/>
                  </p:stCondLst>
                </p:cTn>
                <p:tgtEl>
                  <p:spTgt spid="23"/>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BFA3FD-9945-7540-83BC-085461832A67}"/>
              </a:ext>
            </a:extLst>
          </p:cNvPr>
          <p:cNvSpPr/>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kern="1200">
                <a:solidFill>
                  <a:schemeClr val="tx1"/>
                </a:solidFill>
                <a:latin typeface="+mj-lt"/>
                <a:ea typeface="+mj-ea"/>
                <a:cs typeface="+mj-cs"/>
              </a:rPr>
              <a:t>K-Means Clustering</a:t>
            </a:r>
            <a:endParaRPr lang="en-US" sz="5400" kern="1200">
              <a:solidFill>
                <a:schemeClr val="tx1"/>
              </a:solidFill>
              <a:effectLst/>
              <a:latin typeface="+mj-lt"/>
              <a:ea typeface="+mj-ea"/>
              <a:cs typeface="+mj-cs"/>
            </a:endParaRPr>
          </a:p>
        </p:txBody>
      </p:sp>
      <p:sp>
        <p:nvSpPr>
          <p:cNvPr id="3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2148817-E92A-7948-8EA6-0A5B3BD6CD6F}"/>
              </a:ext>
            </a:extLst>
          </p:cNvPr>
          <p:cNvSpPr/>
          <p:nvPr/>
        </p:nvSpPr>
        <p:spPr>
          <a:xfrm>
            <a:off x="838200" y="1929384"/>
            <a:ext cx="10515600" cy="4251960"/>
          </a:xfrm>
          <a:prstGeom prst="rect">
            <a:avLst/>
          </a:prstGeom>
        </p:spPr>
        <p:txBody>
          <a:bodyPr vert="horz" lIns="91440" tIns="45720" rIns="91440" bIns="45720" rtlCol="0">
            <a:normAutofit/>
          </a:bodyPr>
          <a:lstStyle/>
          <a:p>
            <a:pPr>
              <a:lnSpc>
                <a:spcPct val="90000"/>
              </a:lnSpc>
            </a:pPr>
            <a:r>
              <a:rPr lang="en-US" sz="2200" b="1" spc="-5" dirty="0"/>
              <a:t>Step 1</a:t>
            </a:r>
            <a:r>
              <a:rPr lang="en-US" sz="2200" spc="-5" dirty="0"/>
              <a:t> : Choose the number of clusters , k </a:t>
            </a:r>
          </a:p>
          <a:p>
            <a:pPr>
              <a:lnSpc>
                <a:spcPct val="90000"/>
              </a:lnSpc>
            </a:pPr>
            <a:r>
              <a:rPr lang="en-US" sz="2200" b="1" spc="-5" dirty="0"/>
              <a:t>Step 2</a:t>
            </a:r>
            <a:r>
              <a:rPr lang="en-US" sz="2200" spc="-5" dirty="0"/>
              <a:t> : Randomly select the centroid of each cluster</a:t>
            </a:r>
          </a:p>
          <a:p>
            <a:pPr>
              <a:lnSpc>
                <a:spcPct val="90000"/>
              </a:lnSpc>
            </a:pPr>
            <a:r>
              <a:rPr lang="en-US" sz="2200" b="1" spc="-5" dirty="0"/>
              <a:t>Step 3</a:t>
            </a:r>
            <a:r>
              <a:rPr lang="en-US" sz="2200" spc="-5" dirty="0"/>
              <a:t> : Find the </a:t>
            </a:r>
            <a:r>
              <a:rPr lang="en-US" sz="2200" b="1" spc="-5" dirty="0"/>
              <a:t>Euclidean distance</a:t>
            </a:r>
            <a:r>
              <a:rPr lang="en-US" sz="2200" spc="-5" dirty="0"/>
              <a:t> between each data instance and centroids of all the clusters.</a:t>
            </a:r>
            <a:endParaRPr lang="en-US" sz="2200" dirty="0"/>
          </a:p>
          <a:p>
            <a:pPr>
              <a:lnSpc>
                <a:spcPct val="90000"/>
              </a:lnSpc>
            </a:pPr>
            <a:r>
              <a:rPr lang="en-US" sz="2200" b="1" spc="-5" dirty="0"/>
              <a:t>Step 4 </a:t>
            </a:r>
            <a:r>
              <a:rPr lang="en-US" sz="2200" spc="-5" dirty="0"/>
              <a:t>: Assign the data instances to the cluster of the centroid with </a:t>
            </a:r>
            <a:r>
              <a:rPr lang="en-US" sz="2200" b="1" spc="-5" dirty="0"/>
              <a:t>nearest distance</a:t>
            </a:r>
            <a:r>
              <a:rPr lang="en-US" sz="2200" spc="-5" dirty="0"/>
              <a:t>.</a:t>
            </a:r>
            <a:endParaRPr lang="en-US" sz="2200" dirty="0"/>
          </a:p>
          <a:p>
            <a:pPr>
              <a:lnSpc>
                <a:spcPct val="90000"/>
              </a:lnSpc>
            </a:pPr>
            <a:r>
              <a:rPr lang="en-US" sz="2200" b="1" spc="-5" dirty="0"/>
              <a:t>Step 5</a:t>
            </a:r>
            <a:r>
              <a:rPr lang="en-US" sz="2200" spc="-5" dirty="0"/>
              <a:t> : Calculate </a:t>
            </a:r>
            <a:r>
              <a:rPr lang="en-US" sz="2200" b="1" spc="-5" dirty="0"/>
              <a:t>new centroid values</a:t>
            </a:r>
            <a:r>
              <a:rPr lang="en-US" sz="2200" spc="-5" dirty="0"/>
              <a:t> based on the mean values of the coordinates of all the data instances from the corresponding cluster.</a:t>
            </a:r>
            <a:endParaRPr lang="en-US" sz="2200" dirty="0"/>
          </a:p>
          <a:p>
            <a:pPr>
              <a:lnSpc>
                <a:spcPct val="90000"/>
              </a:lnSpc>
            </a:pPr>
            <a:r>
              <a:rPr lang="en-US" sz="2200" b="1" spc="-5" dirty="0"/>
              <a:t>Step 6</a:t>
            </a:r>
            <a:r>
              <a:rPr lang="en-US" sz="2200" spc="-5" dirty="0"/>
              <a:t> : Repeat the 3 and 4 step till the model satisfies one of the below given condition :</a:t>
            </a:r>
          </a:p>
          <a:p>
            <a:pPr indent="-228600">
              <a:lnSpc>
                <a:spcPct val="90000"/>
              </a:lnSpc>
              <a:buFont typeface="Arial" panose="020B0604020202020204" pitchFamily="34" charset="0"/>
              <a:buChar char="•"/>
            </a:pPr>
            <a:endParaRPr lang="en-US" sz="2200" spc="-5" dirty="0"/>
          </a:p>
          <a:p>
            <a:pPr marL="342900" indent="-342900">
              <a:lnSpc>
                <a:spcPct val="90000"/>
              </a:lnSpc>
              <a:buFont typeface="Arial" panose="020B0604020202020204" pitchFamily="34" charset="0"/>
              <a:buChar char="•"/>
            </a:pPr>
            <a:r>
              <a:rPr lang="en-US" sz="2200" spc="-5" dirty="0"/>
              <a:t>The model halts creating and optimizing clusters when either:</a:t>
            </a:r>
            <a:endParaRPr lang="en-US" sz="2200" dirty="0"/>
          </a:p>
          <a:p>
            <a:pPr marL="342900" indent="-342900">
              <a:lnSpc>
                <a:spcPct val="90000"/>
              </a:lnSpc>
              <a:buFont typeface="Arial" panose="020B0604020202020204" pitchFamily="34" charset="0"/>
              <a:buChar char="•"/>
            </a:pPr>
            <a:r>
              <a:rPr lang="en-US" sz="2200" spc="-5" dirty="0"/>
              <a:t>The centroids have stabilized — there is no change in their values because the clustering has been successful.</a:t>
            </a:r>
            <a:endParaRPr lang="en-US" sz="2200" dirty="0"/>
          </a:p>
          <a:p>
            <a:pPr marL="342900" indent="-342900">
              <a:lnSpc>
                <a:spcPct val="90000"/>
              </a:lnSpc>
              <a:buFont typeface="Arial" panose="020B0604020202020204" pitchFamily="34" charset="0"/>
              <a:buChar char="•"/>
            </a:pPr>
            <a:r>
              <a:rPr lang="en-US" sz="2200" spc="-5" dirty="0"/>
              <a:t>The defined number of iterations has been achieved.</a:t>
            </a:r>
            <a:endParaRPr lang="en-US" sz="2200" dirty="0"/>
          </a:p>
          <a:p>
            <a:pPr indent="-228600">
              <a:lnSpc>
                <a:spcPct val="90000"/>
              </a:lnSpc>
              <a:spcAft>
                <a:spcPts val="600"/>
              </a:spcAft>
              <a:buFont typeface="Arial" panose="020B0604020202020204" pitchFamily="34" charset="0"/>
              <a:buChar char="•"/>
            </a:pPr>
            <a:endParaRPr lang="en-US" sz="2200" spc="-5" dirty="0"/>
          </a:p>
        </p:txBody>
      </p:sp>
    </p:spTree>
    <p:extLst>
      <p:ext uri="{BB962C8B-B14F-4D97-AF65-F5344CB8AC3E}">
        <p14:creationId xmlns:p14="http://schemas.microsoft.com/office/powerpoint/2010/main" val="1358992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2" name="Freeform: Shape 3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711DA15-E596-AD45-9EE5-78137C61E16C}"/>
              </a:ext>
            </a:extLst>
          </p:cNvPr>
          <p:cNvSpPr txBox="1"/>
          <p:nvPr/>
        </p:nvSpPr>
        <p:spPr>
          <a:xfrm>
            <a:off x="643467" y="874419"/>
            <a:ext cx="3687986" cy="5109160"/>
          </a:xfrm>
          <a:prstGeom prst="rect">
            <a:avLst/>
          </a:prstGeom>
        </p:spPr>
        <p:txBody>
          <a:bodyPr vert="horz" lIns="91440" tIns="45720" rIns="91440" bIns="45720" rtlCol="0" anchor="ctr">
            <a:normAutofit/>
          </a:bodyPr>
          <a:lstStyle/>
          <a:p>
            <a:pPr defTabSz="886968">
              <a:lnSpc>
                <a:spcPct val="90000"/>
              </a:lnSpc>
              <a:spcBef>
                <a:spcPct val="0"/>
              </a:spcBef>
              <a:spcAft>
                <a:spcPts val="582"/>
              </a:spcAft>
            </a:pPr>
            <a:r>
              <a:rPr lang="en-US" sz="3492" kern="1200">
                <a:solidFill>
                  <a:srgbClr val="2C2C2C"/>
                </a:solidFill>
                <a:latin typeface="+mj-lt"/>
                <a:ea typeface="+mj-ea"/>
                <a:cs typeface="+mj-cs"/>
              </a:rPr>
              <a:t>1.Select </a:t>
            </a:r>
            <a:r>
              <a:rPr lang="en-US" sz="3492" b="1" kern="1200">
                <a:solidFill>
                  <a:srgbClr val="2C2C2C"/>
                </a:solidFill>
                <a:latin typeface="+mj-lt"/>
                <a:ea typeface="+mj-ea"/>
                <a:cs typeface="+mj-cs"/>
              </a:rPr>
              <a:t>K</a:t>
            </a:r>
            <a:r>
              <a:rPr lang="en-US" sz="3492" kern="1200">
                <a:solidFill>
                  <a:srgbClr val="2C2C2C"/>
                </a:solidFill>
                <a:latin typeface="+mj-lt"/>
                <a:ea typeface="+mj-ea"/>
                <a:cs typeface="+mj-cs"/>
              </a:rPr>
              <a:t> random points as cluster center's called centroids. Let’s say we choose K = 4.</a:t>
            </a:r>
            <a:endParaRPr lang="en-US" sz="3600">
              <a:solidFill>
                <a:srgbClr val="2C2C2C"/>
              </a:solidFill>
              <a:latin typeface="+mj-lt"/>
              <a:ea typeface="+mj-ea"/>
              <a:cs typeface="+mj-cs"/>
            </a:endParaRPr>
          </a:p>
        </p:txBody>
      </p:sp>
      <p:pic>
        <p:nvPicPr>
          <p:cNvPr id="24" name="Picture 23" descr="A picture containing table, computer&#10;&#10;Description automatically generated">
            <a:extLst>
              <a:ext uri="{FF2B5EF4-FFF2-40B4-BE49-F238E27FC236}">
                <a16:creationId xmlns:a16="http://schemas.microsoft.com/office/drawing/2014/main" id="{45DF5EBA-68A9-EB45-9B60-408392C896C0}"/>
              </a:ext>
            </a:extLst>
          </p:cNvPr>
          <p:cNvPicPr>
            <a:picLocks noChangeAspect="1"/>
          </p:cNvPicPr>
          <p:nvPr/>
        </p:nvPicPr>
        <p:blipFill rotWithShape="1">
          <a:blip r:embed="rId2"/>
          <a:srcRect r="10244" b="2"/>
          <a:stretch/>
        </p:blipFill>
        <p:spPr>
          <a:xfrm>
            <a:off x="4587817" y="966552"/>
            <a:ext cx="6960716" cy="4672400"/>
          </a:xfrm>
          <a:prstGeom prst="rect">
            <a:avLst/>
          </a:prstGeom>
          <a:effectLst/>
        </p:spPr>
      </p:pic>
    </p:spTree>
    <p:extLst>
      <p:ext uri="{BB962C8B-B14F-4D97-AF65-F5344CB8AC3E}">
        <p14:creationId xmlns:p14="http://schemas.microsoft.com/office/powerpoint/2010/main" val="1394955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1" name="Freeform: Shape 3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BF47C6D-FF2D-514E-9A6B-6DF9F61F5CBD}"/>
              </a:ext>
            </a:extLst>
          </p:cNvPr>
          <p:cNvSpPr/>
          <p:nvPr/>
        </p:nvSpPr>
        <p:spPr>
          <a:xfrm>
            <a:off x="643467" y="828971"/>
            <a:ext cx="3207643" cy="5200056"/>
          </a:xfrm>
          <a:prstGeom prst="rect">
            <a:avLst/>
          </a:prstGeom>
        </p:spPr>
        <p:txBody>
          <a:bodyPr vert="horz" lIns="91440" tIns="45720" rIns="91440" bIns="45720" rtlCol="0" anchor="ctr">
            <a:normAutofit/>
          </a:bodyPr>
          <a:lstStyle/>
          <a:p>
            <a:pPr marL="336042" indent="-336042" defTabSz="896112">
              <a:lnSpc>
                <a:spcPct val="90000"/>
              </a:lnSpc>
              <a:spcBef>
                <a:spcPct val="0"/>
              </a:spcBef>
              <a:spcAft>
                <a:spcPts val="588"/>
              </a:spcAft>
            </a:pPr>
            <a:r>
              <a:rPr lang="en-US" sz="3528" kern="1200">
                <a:solidFill>
                  <a:srgbClr val="2C2C2C"/>
                </a:solidFill>
                <a:latin typeface="+mj-lt"/>
                <a:ea typeface="+mj-ea"/>
                <a:cs typeface="+mj-cs"/>
              </a:rPr>
              <a:t>2. Assign each object to the group that has the closest centroid using the Distance formula . </a:t>
            </a:r>
            <a:endParaRPr lang="en-US" sz="3600">
              <a:solidFill>
                <a:srgbClr val="2C2C2C"/>
              </a:solidFill>
              <a:latin typeface="+mj-lt"/>
              <a:ea typeface="+mj-ea"/>
              <a:cs typeface="+mj-cs"/>
            </a:endParaRPr>
          </a:p>
        </p:txBody>
      </p:sp>
      <p:pic>
        <p:nvPicPr>
          <p:cNvPr id="23" name="Picture 22" descr="A close up of a device&#10;&#10;Description automatically generated">
            <a:extLst>
              <a:ext uri="{FF2B5EF4-FFF2-40B4-BE49-F238E27FC236}">
                <a16:creationId xmlns:a16="http://schemas.microsoft.com/office/drawing/2014/main" id="{55D693DE-3D10-304A-8378-0EA1479E35F3}"/>
              </a:ext>
            </a:extLst>
          </p:cNvPr>
          <p:cNvPicPr>
            <a:picLocks noChangeAspect="1"/>
          </p:cNvPicPr>
          <p:nvPr/>
        </p:nvPicPr>
        <p:blipFill rotWithShape="1">
          <a:blip r:embed="rId2"/>
          <a:srcRect r="9496" b="-2"/>
          <a:stretch/>
        </p:blipFill>
        <p:spPr>
          <a:xfrm>
            <a:off x="4463981" y="1128106"/>
            <a:ext cx="7084552" cy="4755525"/>
          </a:xfrm>
          <a:prstGeom prst="rect">
            <a:avLst/>
          </a:prstGeom>
          <a:effectLst/>
        </p:spPr>
      </p:pic>
    </p:spTree>
    <p:extLst>
      <p:ext uri="{BB962C8B-B14F-4D97-AF65-F5344CB8AC3E}">
        <p14:creationId xmlns:p14="http://schemas.microsoft.com/office/powerpoint/2010/main" val="288105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1" name="Freeform: Shape 3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F9F199-1784-BC4B-80B2-DE0F80BAF4C1}"/>
              </a:ext>
            </a:extLst>
          </p:cNvPr>
          <p:cNvSpPr/>
          <p:nvPr/>
        </p:nvSpPr>
        <p:spPr>
          <a:xfrm>
            <a:off x="643467" y="686368"/>
            <a:ext cx="3222486" cy="5485263"/>
          </a:xfrm>
          <a:prstGeom prst="rect">
            <a:avLst/>
          </a:prstGeom>
        </p:spPr>
        <p:txBody>
          <a:bodyPr vert="horz" lIns="91440" tIns="45720" rIns="91440" bIns="45720" rtlCol="0" anchor="ctr">
            <a:normAutofit/>
          </a:bodyPr>
          <a:lstStyle/>
          <a:p>
            <a:pPr defTabSz="896112">
              <a:lnSpc>
                <a:spcPct val="90000"/>
              </a:lnSpc>
              <a:spcBef>
                <a:spcPct val="0"/>
              </a:spcBef>
              <a:spcAft>
                <a:spcPts val="588"/>
              </a:spcAft>
            </a:pPr>
            <a:r>
              <a:rPr lang="en-US" sz="2800" kern="1200" dirty="0">
                <a:solidFill>
                  <a:srgbClr val="2C2C2C"/>
                </a:solidFill>
                <a:latin typeface="+mj-lt"/>
                <a:ea typeface="+mj-ea"/>
                <a:cs typeface="+mj-cs"/>
              </a:rPr>
              <a:t>3. When all objects have been assigned, recalculate the positions of the K centroids. </a:t>
            </a:r>
            <a:r>
              <a:rPr lang="en-IN" sz="2800" kern="1200" dirty="0">
                <a:solidFill>
                  <a:schemeClr val="tx1">
                    <a:lumMod val="85000"/>
                    <a:lumOff val="15000"/>
                  </a:schemeClr>
                </a:solidFill>
                <a:latin typeface="+mj-lt"/>
                <a:ea typeface="+mn-ea"/>
                <a:cs typeface="+mn-cs"/>
              </a:rPr>
              <a:t>Repeat Steps 2 and 3 until the centroids no longer move.</a:t>
            </a:r>
          </a:p>
          <a:p>
            <a:pPr lvl="0">
              <a:lnSpc>
                <a:spcPct val="90000"/>
              </a:lnSpc>
              <a:spcBef>
                <a:spcPct val="0"/>
              </a:spcBef>
              <a:spcAft>
                <a:spcPts val="600"/>
              </a:spcAft>
            </a:pPr>
            <a:endParaRPr lang="en-US" sz="3600" dirty="0">
              <a:solidFill>
                <a:srgbClr val="2C2C2C"/>
              </a:solidFill>
              <a:latin typeface="+mj-lt"/>
              <a:ea typeface="+mj-ea"/>
              <a:cs typeface="+mj-cs"/>
            </a:endParaRPr>
          </a:p>
        </p:txBody>
      </p:sp>
      <p:pic>
        <p:nvPicPr>
          <p:cNvPr id="23" name="Picture 22" descr="A close up of a device&#10;&#10;Description automatically generated">
            <a:extLst>
              <a:ext uri="{FF2B5EF4-FFF2-40B4-BE49-F238E27FC236}">
                <a16:creationId xmlns:a16="http://schemas.microsoft.com/office/drawing/2014/main" id="{3E6FE669-DE9C-9045-9669-4CF1E0C2137A}"/>
              </a:ext>
            </a:extLst>
          </p:cNvPr>
          <p:cNvPicPr>
            <a:picLocks noChangeAspect="1"/>
          </p:cNvPicPr>
          <p:nvPr/>
        </p:nvPicPr>
        <p:blipFill rotWithShape="1">
          <a:blip r:embed="rId2"/>
          <a:srcRect r="11359"/>
          <a:stretch/>
        </p:blipFill>
        <p:spPr>
          <a:xfrm>
            <a:off x="4493357" y="980043"/>
            <a:ext cx="7055176" cy="4735806"/>
          </a:xfrm>
          <a:prstGeom prst="rect">
            <a:avLst/>
          </a:prstGeom>
          <a:effectLst/>
        </p:spPr>
      </p:pic>
    </p:spTree>
    <p:extLst>
      <p:ext uri="{BB962C8B-B14F-4D97-AF65-F5344CB8AC3E}">
        <p14:creationId xmlns:p14="http://schemas.microsoft.com/office/powerpoint/2010/main" val="567016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17A2548-5EDC-1C40-9E90-5F691533FA1D}"/>
              </a:ext>
            </a:extLst>
          </p:cNvPr>
          <p:cNvSpPr/>
          <p:nvPr/>
        </p:nvSpPr>
        <p:spPr>
          <a:xfrm>
            <a:off x="630936" y="639520"/>
            <a:ext cx="3429000"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kern="1200">
                <a:solidFill>
                  <a:schemeClr val="tx1"/>
                </a:solidFill>
                <a:latin typeface="+mj-lt"/>
                <a:ea typeface="+mj-ea"/>
                <a:cs typeface="+mj-cs"/>
              </a:rPr>
              <a:t>Selecting the optimal K</a:t>
            </a:r>
            <a:endParaRPr lang="en-US" sz="5000" kern="1200">
              <a:solidFill>
                <a:schemeClr val="tx1"/>
              </a:solidFill>
              <a:effectLst/>
              <a:latin typeface="+mj-lt"/>
              <a:ea typeface="+mj-ea"/>
              <a:cs typeface="+mj-cs"/>
            </a:endParaRPr>
          </a:p>
        </p:txBody>
      </p:sp>
      <p:sp>
        <p:nvSpPr>
          <p:cNvPr id="38"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F672A8E-C865-824E-891B-20801FE5AEFD}"/>
              </a:ext>
            </a:extLst>
          </p:cNvPr>
          <p:cNvSpPr/>
          <p:nvPr/>
        </p:nvSpPr>
        <p:spPr>
          <a:xfrm>
            <a:off x="4654296" y="2403220"/>
            <a:ext cx="6903720" cy="1096075"/>
          </a:xfrm>
          <a:prstGeom prst="rect">
            <a:avLst/>
          </a:prstGeom>
        </p:spPr>
        <p:txBody>
          <a:bodyPr vert="horz" lIns="91440" tIns="45720" rIns="91440" bIns="45720" rtlCol="0" anchor="ctr">
            <a:normAutofit/>
          </a:bodyPr>
          <a:lstStyle/>
          <a:p>
            <a:pPr indent="-162306" defTabSz="649224">
              <a:lnSpc>
                <a:spcPct val="90000"/>
              </a:lnSpc>
              <a:spcAft>
                <a:spcPts val="426"/>
              </a:spcAft>
              <a:buFont typeface="Arial" panose="020B0604020202020204" pitchFamily="34" charset="0"/>
              <a:buChar char="•"/>
            </a:pPr>
            <a:r>
              <a:rPr lang="en-US" sz="1704" kern="1200">
                <a:solidFill>
                  <a:schemeClr val="tx1"/>
                </a:solidFill>
                <a:latin typeface="+mn-lt"/>
                <a:ea typeface="+mn-ea"/>
                <a:cs typeface="+mn-cs"/>
              </a:rPr>
              <a:t>The K-means algorithm aims to choose centroids that minimize the </a:t>
            </a:r>
            <a:r>
              <a:rPr lang="en-US" sz="1704" b="1" kern="1200">
                <a:solidFill>
                  <a:schemeClr val="tx1"/>
                </a:solidFill>
                <a:latin typeface="+mn-lt"/>
                <a:ea typeface="+mn-ea"/>
                <a:cs typeface="+mn-cs"/>
              </a:rPr>
              <a:t>inertia </a:t>
            </a:r>
            <a:r>
              <a:rPr lang="en-US" sz="1704" b="1" kern="1200" err="1">
                <a:solidFill>
                  <a:schemeClr val="tx1"/>
                </a:solidFill>
                <a:latin typeface="+mn-lt"/>
                <a:ea typeface="+mn-ea"/>
                <a:cs typeface="+mn-cs"/>
              </a:rPr>
              <a:t>i.e</a:t>
            </a:r>
            <a:r>
              <a:rPr lang="en-US" sz="1704" b="1" kern="1200">
                <a:solidFill>
                  <a:schemeClr val="tx1"/>
                </a:solidFill>
                <a:latin typeface="+mn-lt"/>
                <a:ea typeface="+mn-ea"/>
                <a:cs typeface="+mn-cs"/>
              </a:rPr>
              <a:t> </a:t>
            </a:r>
            <a:r>
              <a:rPr lang="en-US" sz="1704" b="1" kern="1200">
                <a:solidFill>
                  <a:schemeClr val="tx1"/>
                </a:solidFill>
                <a:latin typeface="+mn-lt"/>
                <a:ea typeface="+mn-lt"/>
                <a:cs typeface="+mn-lt"/>
              </a:rPr>
              <a:t>the sum of distances of all the points within a cluster from the centroid of that cluster.</a:t>
            </a:r>
          </a:p>
          <a:p>
            <a:pPr indent="-162306" defTabSz="649224">
              <a:lnSpc>
                <a:spcPct val="90000"/>
              </a:lnSpc>
              <a:spcAft>
                <a:spcPts val="426"/>
              </a:spcAft>
              <a:buFont typeface="Arial" panose="020B0604020202020204" pitchFamily="34" charset="0"/>
              <a:buChar char="•"/>
            </a:pPr>
            <a:r>
              <a:rPr lang="en-US" sz="1704" kern="1200">
                <a:solidFill>
                  <a:schemeClr val="tx1"/>
                </a:solidFill>
                <a:latin typeface="+mn-lt"/>
                <a:ea typeface="+mn-ea"/>
                <a:cs typeface="Calibri"/>
              </a:rPr>
              <a:t>This means the sum of intra cluster distance should be minimum.</a:t>
            </a:r>
            <a:endParaRPr lang="en-US" sz="2400">
              <a:cs typeface="Calibri"/>
            </a:endParaRPr>
          </a:p>
        </p:txBody>
      </p:sp>
      <p:pic>
        <p:nvPicPr>
          <p:cNvPr id="34" name="Picture 33" descr="A close up of a logo&#10;&#10;Description automatically generated">
            <a:extLst>
              <a:ext uri="{FF2B5EF4-FFF2-40B4-BE49-F238E27FC236}">
                <a16:creationId xmlns:a16="http://schemas.microsoft.com/office/drawing/2014/main" id="{DE59F473-6158-F04C-9316-4D72B3285739}"/>
              </a:ext>
            </a:extLst>
          </p:cNvPr>
          <p:cNvPicPr>
            <a:picLocks noChangeAspect="1"/>
          </p:cNvPicPr>
          <p:nvPr/>
        </p:nvPicPr>
        <p:blipFill>
          <a:blip r:embed="rId2"/>
          <a:stretch>
            <a:fillRect/>
          </a:stretch>
        </p:blipFill>
        <p:spPr>
          <a:xfrm>
            <a:off x="6981866" y="3718909"/>
            <a:ext cx="1839676" cy="735871"/>
          </a:xfrm>
          <a:prstGeom prst="rect">
            <a:avLst/>
          </a:prstGeom>
        </p:spPr>
      </p:pic>
    </p:spTree>
    <p:extLst>
      <p:ext uri="{BB962C8B-B14F-4D97-AF65-F5344CB8AC3E}">
        <p14:creationId xmlns:p14="http://schemas.microsoft.com/office/powerpoint/2010/main" val="20270011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5952A37-2D94-BD47-BB0F-0A0BCDC9D018}"/>
              </a:ext>
            </a:extLst>
          </p:cNvPr>
          <p:cNvSpPr/>
          <p:nvPr/>
        </p:nvSpPr>
        <p:spPr>
          <a:xfrm>
            <a:off x="630936" y="639520"/>
            <a:ext cx="3429000"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kern="1200">
                <a:solidFill>
                  <a:schemeClr val="tx1"/>
                </a:solidFill>
                <a:latin typeface="+mj-lt"/>
                <a:ea typeface="+mj-ea"/>
                <a:cs typeface="+mj-cs"/>
              </a:rPr>
              <a:t>The Elbow Method</a:t>
            </a:r>
            <a:endParaRPr lang="en-US" sz="5400" kern="1200">
              <a:solidFill>
                <a:schemeClr val="tx1"/>
              </a:solidFill>
              <a:latin typeface="+mj-lt"/>
              <a:ea typeface="+mj-ea"/>
              <a:cs typeface="+mj-cs"/>
            </a:endParaRPr>
          </a:p>
        </p:txBody>
      </p:sp>
      <p:sp>
        <p:nvSpPr>
          <p:cNvPr id="2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D667FBB-9183-4400-8ACB-F331A635D850}"/>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a:t>The </a:t>
            </a:r>
            <a:r>
              <a:rPr lang="en-US" sz="2200" b="1"/>
              <a:t>Elbow Method</a:t>
            </a:r>
            <a:r>
              <a:rPr lang="en-US" sz="2200"/>
              <a:t> is one of the most popular methods to determine this optimal value of k.</a:t>
            </a:r>
          </a:p>
          <a:p>
            <a:pPr indent="-228600">
              <a:lnSpc>
                <a:spcPct val="90000"/>
              </a:lnSpc>
              <a:spcAft>
                <a:spcPts val="600"/>
              </a:spcAft>
              <a:buFont typeface="Arial" panose="020B0604020202020204" pitchFamily="34" charset="0"/>
              <a:buChar char="•"/>
            </a:pPr>
            <a:endParaRPr lang="en-US" sz="2200"/>
          </a:p>
          <a:p>
            <a:pPr indent="-228600">
              <a:lnSpc>
                <a:spcPct val="90000"/>
              </a:lnSpc>
              <a:spcAft>
                <a:spcPts val="600"/>
              </a:spcAft>
              <a:buFont typeface="Arial" panose="020B0604020202020204" pitchFamily="34" charset="0"/>
              <a:buChar char="•"/>
            </a:pPr>
            <a:r>
              <a:rPr lang="en-US" sz="2200"/>
              <a:t>The number of cluster at which the inertia is minimum is choosen .</a:t>
            </a:r>
          </a:p>
        </p:txBody>
      </p:sp>
      <p:pic>
        <p:nvPicPr>
          <p:cNvPr id="21" name="Picture 20" descr="A close up of a map&#10;&#10;Description automatically generated">
            <a:extLst>
              <a:ext uri="{FF2B5EF4-FFF2-40B4-BE49-F238E27FC236}">
                <a16:creationId xmlns:a16="http://schemas.microsoft.com/office/drawing/2014/main" id="{99E94725-6827-9D4F-841A-D8D385A4465B}"/>
              </a:ext>
            </a:extLst>
          </p:cNvPr>
          <p:cNvPicPr>
            <a:picLocks noChangeAspect="1"/>
          </p:cNvPicPr>
          <p:nvPr/>
        </p:nvPicPr>
        <p:blipFill rotWithShape="1">
          <a:blip r:embed="rId2"/>
          <a:srcRect l="3870" r="2970" b="-2"/>
          <a:stretch/>
        </p:blipFill>
        <p:spPr>
          <a:xfrm>
            <a:off x="4654296" y="1111917"/>
            <a:ext cx="6903720" cy="4634165"/>
          </a:xfrm>
          <a:prstGeom prst="rect">
            <a:avLst/>
          </a:prstGeom>
        </p:spPr>
      </p:pic>
    </p:spTree>
    <p:extLst>
      <p:ext uri="{BB962C8B-B14F-4D97-AF65-F5344CB8AC3E}">
        <p14:creationId xmlns:p14="http://schemas.microsoft.com/office/powerpoint/2010/main" val="943216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41D2D50-E148-B141-BABA-249C53B8AA0D}"/>
              </a:ext>
            </a:extLst>
          </p:cNvPr>
          <p:cNvSpPr txBox="1"/>
          <p:nvPr/>
        </p:nvSpPr>
        <p:spPr>
          <a:xfrm>
            <a:off x="890338" y="640080"/>
            <a:ext cx="3734014"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a:latin typeface="+mj-lt"/>
                <a:ea typeface="+mj-ea"/>
                <a:cs typeface="+mj-cs"/>
              </a:rPr>
              <a:t>Thankyou</a:t>
            </a:r>
          </a:p>
        </p:txBody>
      </p:sp>
      <p:sp>
        <p:nvSpPr>
          <p:cNvPr id="29"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2BE328F4-793B-2630-BEBE-C73DAC8FBE47}"/>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551343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Isosceles Triangle 14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Isosceles Triangle 14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a:solidFill>
            <a:schemeClr val="accent5">
              <a:lumMod val="50000"/>
            </a:schemeClr>
          </a:solidFill>
        </p:grpSpPr>
        <p:sp>
          <p:nvSpPr>
            <p:cNvPr id="16"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9" name="Rectangle 18"/>
          <p:cNvSpPr/>
          <p:nvPr/>
        </p:nvSpPr>
        <p:spPr>
          <a:xfrm>
            <a:off x="1214848" y="1672737"/>
            <a:ext cx="3061729" cy="2905411"/>
          </a:xfrm>
          <a:prstGeom prst="rect">
            <a:avLst/>
          </a:prstGeom>
        </p:spPr>
        <p:txBody>
          <a:bodyPr wrap="square">
            <a:spAutoFit/>
          </a:bodyPr>
          <a:lstStyle/>
          <a:p>
            <a:pPr algn="ctr">
              <a:lnSpc>
                <a:spcPct val="90000"/>
              </a:lnSpc>
              <a:spcBef>
                <a:spcPct val="0"/>
              </a:spcBef>
              <a:spcAft>
                <a:spcPts val="600"/>
              </a:spcAft>
            </a:pPr>
            <a:r>
              <a:rPr lang="en-US" sz="4800" dirty="0">
                <a:solidFill>
                  <a:schemeClr val="bg1"/>
                </a:solidFill>
                <a:latin typeface="Bahnschrift SemiBold Condensed" pitchFamily="34" charset="0"/>
                <a:ea typeface="+mj-ea"/>
                <a:cs typeface="+mj-cs"/>
              </a:rPr>
              <a:t>Motivation</a:t>
            </a:r>
          </a:p>
          <a:p>
            <a:pPr algn="ctr">
              <a:lnSpc>
                <a:spcPct val="90000"/>
              </a:lnSpc>
              <a:spcBef>
                <a:spcPct val="0"/>
              </a:spcBef>
              <a:spcAft>
                <a:spcPts val="600"/>
              </a:spcAft>
            </a:pPr>
            <a:endParaRPr lang="en-US" sz="4800" dirty="0">
              <a:solidFill>
                <a:schemeClr val="bg1"/>
              </a:solidFill>
              <a:latin typeface="Bahnschrift SemiBold Condensed" pitchFamily="34" charset="0"/>
              <a:ea typeface="+mj-ea"/>
              <a:cs typeface="+mj-cs"/>
            </a:endParaRPr>
          </a:p>
          <a:p>
            <a:pPr algn="ctr">
              <a:lnSpc>
                <a:spcPct val="90000"/>
              </a:lnSpc>
              <a:spcBef>
                <a:spcPct val="0"/>
              </a:spcBef>
              <a:spcAft>
                <a:spcPts val="600"/>
              </a:spcAft>
            </a:pPr>
            <a:r>
              <a:rPr lang="en-US" sz="4800" dirty="0">
                <a:solidFill>
                  <a:schemeClr val="bg1"/>
                </a:solidFill>
                <a:latin typeface="Bahnschrift SemiBold Condensed" pitchFamily="34" charset="0"/>
                <a:ea typeface="+mj-ea"/>
                <a:cs typeface="+mj-cs"/>
              </a:rPr>
              <a:t>Market transactions</a:t>
            </a:r>
          </a:p>
        </p:txBody>
      </p:sp>
      <p:sp>
        <p:nvSpPr>
          <p:cNvPr id="20" name="Rectangle 19"/>
          <p:cNvSpPr/>
          <p:nvPr/>
        </p:nvSpPr>
        <p:spPr>
          <a:xfrm>
            <a:off x="4842436" y="930866"/>
            <a:ext cx="6426697" cy="3139321"/>
          </a:xfrm>
          <a:prstGeom prst="rect">
            <a:avLst/>
          </a:prstGeom>
        </p:spPr>
        <p:txBody>
          <a:bodyPr wrap="square">
            <a:spAutoFit/>
          </a:bodyPr>
          <a:lstStyle/>
          <a:p>
            <a:pPr lvl="0" algn="just" fontAlgn="base"/>
            <a:r>
              <a:rPr lang="en-US" dirty="0"/>
              <a:t>Can help retailers develop marketing strategies by gaining insight into which items are frequently purchased together by customers. </a:t>
            </a:r>
          </a:p>
          <a:p>
            <a:pPr lvl="0" algn="just" fontAlgn="base"/>
            <a:endParaRPr lang="en-US" dirty="0"/>
          </a:p>
          <a:p>
            <a:pPr lvl="0" algn="just" fontAlgn="base"/>
            <a:r>
              <a:rPr lang="en-US" dirty="0"/>
              <a:t>If customers are buying milk, how likely are they to also buy bread in the same trip</a:t>
            </a:r>
          </a:p>
          <a:p>
            <a:pPr lvl="0" algn="just" fontAlgn="base"/>
            <a:endParaRPr lang="en-US" dirty="0"/>
          </a:p>
          <a:p>
            <a:pPr lvl="0" algn="just" fontAlgn="base"/>
            <a:r>
              <a:rPr lang="en-US" dirty="0"/>
              <a:t>Help retailers understand the shelf space, marketing promotions, inventory management, customer relationship management</a:t>
            </a:r>
          </a:p>
          <a:p>
            <a:pPr lvl="0" algn="just" fontAlgn="base"/>
            <a:endParaRPr lang="en-US" dirty="0"/>
          </a:p>
          <a:p>
            <a:pPr lvl="0" algn="just" fontAlgn="base"/>
            <a:r>
              <a:rPr lang="en-US" b="1" dirty="0"/>
              <a:t>“Which groups or sets of items are customers likely to purchase on a given trip to the store?”</a:t>
            </a:r>
          </a:p>
        </p:txBody>
      </p:sp>
      <p:pic>
        <p:nvPicPr>
          <p:cNvPr id="3" name="Picture 2">
            <a:extLst>
              <a:ext uri="{FF2B5EF4-FFF2-40B4-BE49-F238E27FC236}">
                <a16:creationId xmlns:a16="http://schemas.microsoft.com/office/drawing/2014/main" id="{34C88752-D2CB-4896-A7B6-ECC6EC92F777}"/>
              </a:ext>
            </a:extLst>
          </p:cNvPr>
          <p:cNvPicPr>
            <a:picLocks noChangeAspect="1"/>
          </p:cNvPicPr>
          <p:nvPr/>
        </p:nvPicPr>
        <p:blipFill>
          <a:blip r:embed="rId3"/>
          <a:stretch>
            <a:fillRect/>
          </a:stretch>
        </p:blipFill>
        <p:spPr>
          <a:xfrm>
            <a:off x="5480162" y="4298608"/>
            <a:ext cx="4247836" cy="2095599"/>
          </a:xfrm>
          <a:prstGeom prst="rect">
            <a:avLst/>
          </a:prstGeom>
        </p:spPr>
      </p:pic>
    </p:spTree>
    <p:extLst>
      <p:ext uri="{BB962C8B-B14F-4D97-AF65-F5344CB8AC3E}">
        <p14:creationId xmlns:p14="http://schemas.microsoft.com/office/powerpoint/2010/main" val="2320841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Isosceles Triangle 14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Isosceles Triangle 14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a:solidFill>
            <a:schemeClr val="accent5">
              <a:lumMod val="50000"/>
            </a:schemeClr>
          </a:solidFill>
        </p:grpSpPr>
        <p:sp>
          <p:nvSpPr>
            <p:cNvPr id="16"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9" name="Rectangle 18"/>
          <p:cNvSpPr/>
          <p:nvPr/>
        </p:nvSpPr>
        <p:spPr>
          <a:xfrm>
            <a:off x="1214848" y="1672737"/>
            <a:ext cx="3061729" cy="2982355"/>
          </a:xfrm>
          <a:prstGeom prst="rect">
            <a:avLst/>
          </a:prstGeom>
        </p:spPr>
        <p:txBody>
          <a:bodyPr wrap="square">
            <a:spAutoFit/>
          </a:bodyPr>
          <a:lstStyle/>
          <a:p>
            <a:pPr algn="ctr">
              <a:lnSpc>
                <a:spcPct val="90000"/>
              </a:lnSpc>
              <a:spcBef>
                <a:spcPct val="0"/>
              </a:spcBef>
              <a:spcAft>
                <a:spcPts val="600"/>
              </a:spcAft>
            </a:pPr>
            <a:r>
              <a:rPr lang="en-US" sz="4800" dirty="0">
                <a:solidFill>
                  <a:schemeClr val="bg1"/>
                </a:solidFill>
                <a:latin typeface="Bahnschrift SemiBold Condensed" pitchFamily="34" charset="0"/>
                <a:ea typeface="+mj-ea"/>
                <a:cs typeface="+mj-cs"/>
              </a:rPr>
              <a:t>Example</a:t>
            </a:r>
          </a:p>
          <a:p>
            <a:pPr algn="ctr">
              <a:lnSpc>
                <a:spcPct val="90000"/>
              </a:lnSpc>
              <a:spcBef>
                <a:spcPct val="0"/>
              </a:spcBef>
              <a:spcAft>
                <a:spcPts val="600"/>
              </a:spcAft>
            </a:pPr>
            <a:r>
              <a:rPr lang="en-US" sz="4800" dirty="0">
                <a:solidFill>
                  <a:schemeClr val="bg1"/>
                </a:solidFill>
                <a:latin typeface="Bahnschrift SemiBold Condensed" pitchFamily="34" charset="0"/>
                <a:ea typeface="+mj-ea"/>
                <a:cs typeface="+mj-cs"/>
              </a:rPr>
              <a:t>Of</a:t>
            </a:r>
          </a:p>
          <a:p>
            <a:pPr algn="ctr">
              <a:lnSpc>
                <a:spcPct val="90000"/>
              </a:lnSpc>
              <a:spcBef>
                <a:spcPct val="0"/>
              </a:spcBef>
              <a:spcAft>
                <a:spcPts val="600"/>
              </a:spcAft>
            </a:pPr>
            <a:r>
              <a:rPr lang="en-US" sz="4800" dirty="0">
                <a:solidFill>
                  <a:schemeClr val="bg1"/>
                </a:solidFill>
                <a:latin typeface="Bahnschrift SemiBold Condensed" pitchFamily="34" charset="0"/>
                <a:ea typeface="+mj-ea"/>
                <a:cs typeface="+mj-cs"/>
              </a:rPr>
              <a:t>Association</a:t>
            </a:r>
          </a:p>
          <a:p>
            <a:pPr algn="ctr">
              <a:lnSpc>
                <a:spcPct val="90000"/>
              </a:lnSpc>
              <a:spcBef>
                <a:spcPct val="0"/>
              </a:spcBef>
              <a:spcAft>
                <a:spcPts val="600"/>
              </a:spcAft>
            </a:pPr>
            <a:r>
              <a:rPr lang="en-US" sz="4800" dirty="0">
                <a:solidFill>
                  <a:schemeClr val="bg1"/>
                </a:solidFill>
                <a:latin typeface="Bahnschrift SemiBold Condensed" pitchFamily="34" charset="0"/>
                <a:ea typeface="+mj-ea"/>
                <a:cs typeface="+mj-cs"/>
              </a:rPr>
              <a:t>Rules</a:t>
            </a:r>
          </a:p>
        </p:txBody>
      </p:sp>
      <p:sp>
        <p:nvSpPr>
          <p:cNvPr id="20" name="Rectangle 19"/>
          <p:cNvSpPr/>
          <p:nvPr/>
        </p:nvSpPr>
        <p:spPr>
          <a:xfrm>
            <a:off x="4928344" y="1484993"/>
            <a:ext cx="6448559" cy="4401205"/>
          </a:xfrm>
          <a:prstGeom prst="rect">
            <a:avLst/>
          </a:prstGeom>
        </p:spPr>
        <p:txBody>
          <a:bodyPr wrap="square">
            <a:spAutoFit/>
          </a:bodyPr>
          <a:lstStyle/>
          <a:p>
            <a:pPr lvl="0" algn="just" fontAlgn="base"/>
            <a:r>
              <a:rPr lang="en-US" sz="2000" dirty="0"/>
              <a:t>In a store, all vegetables are placed in the same aisle, all dairy items are placed together and cosmetics form another set of such groups. </a:t>
            </a:r>
          </a:p>
          <a:p>
            <a:pPr lvl="0" algn="just" fontAlgn="base"/>
            <a:endParaRPr lang="en-US" sz="2000" dirty="0"/>
          </a:p>
          <a:p>
            <a:pPr lvl="0" algn="just" fontAlgn="base"/>
            <a:r>
              <a:rPr lang="en-US" sz="2000" dirty="0"/>
              <a:t>Investing time and resources on deliberate product placements like this not only reduces a customer’s shopping time, </a:t>
            </a:r>
          </a:p>
          <a:p>
            <a:pPr lvl="0" algn="just" fontAlgn="base"/>
            <a:endParaRPr lang="en-US" sz="2000" dirty="0"/>
          </a:p>
          <a:p>
            <a:pPr lvl="0" algn="just" fontAlgn="base"/>
            <a:r>
              <a:rPr lang="en-US" sz="2000" dirty="0"/>
              <a:t>but also reminds the customer of what relevant items (s)he might be interested in buying, thus helping stores cross-sell in the process. </a:t>
            </a:r>
          </a:p>
          <a:p>
            <a:pPr lvl="0" algn="just" fontAlgn="base"/>
            <a:endParaRPr lang="en-US" sz="2000" dirty="0"/>
          </a:p>
          <a:p>
            <a:pPr lvl="0" algn="just" fontAlgn="base"/>
            <a:r>
              <a:rPr lang="en-US" sz="2000" dirty="0"/>
              <a:t>Association rules help uncover all such relationships between items from huge databases.</a:t>
            </a:r>
          </a:p>
        </p:txBody>
      </p:sp>
    </p:spTree>
    <p:extLst>
      <p:ext uri="{BB962C8B-B14F-4D97-AF65-F5344CB8AC3E}">
        <p14:creationId xmlns:p14="http://schemas.microsoft.com/office/powerpoint/2010/main" val="876663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Isosceles Triangle 14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Isosceles Triangle 14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oogle Shape;224;p35"/>
          <p:cNvSpPr txBox="1">
            <a:spLocks noGrp="1"/>
          </p:cNvSpPr>
          <p:nvPr>
            <p:ph type="ctrTitle" idx="2"/>
          </p:nvPr>
        </p:nvSpPr>
        <p:spPr>
          <a:xfrm>
            <a:off x="2265648" y="610842"/>
            <a:ext cx="6653773" cy="704393"/>
          </a:xfrm>
          <a:prstGeom prst="rect">
            <a:avLst/>
          </a:prstGeom>
        </p:spPr>
        <p:txBody>
          <a:bodyPr spcFirstLastPara="1" wrap="square" lIns="91425" tIns="91425" rIns="91425" bIns="91425" anchor="t" anchorCtr="0">
            <a:noAutofit/>
          </a:bodyPr>
          <a:lstStyle/>
          <a:p>
            <a:r>
              <a:rPr lang="en-US" sz="4800" dirty="0">
                <a:solidFill>
                  <a:schemeClr val="tx1"/>
                </a:solidFill>
                <a:latin typeface="Bahnschrift SemiBold Condensed" pitchFamily="34" charset="0"/>
              </a:rPr>
              <a:t>What </a:t>
            </a:r>
            <a:r>
              <a:rPr lang="en-US" sz="4800" dirty="0">
                <a:latin typeface="Bahnschrift SemiBold Condensed" pitchFamily="34" charset="0"/>
              </a:rPr>
              <a:t>is</a:t>
            </a:r>
            <a:r>
              <a:rPr lang="en-US" sz="4800" dirty="0">
                <a:solidFill>
                  <a:schemeClr val="tx1"/>
                </a:solidFill>
                <a:latin typeface="Bahnschrift SemiBold Condensed" pitchFamily="34" charset="0"/>
              </a:rPr>
              <a:t> Association Rule ?</a:t>
            </a:r>
          </a:p>
        </p:txBody>
      </p:sp>
      <p:sp>
        <p:nvSpPr>
          <p:cNvPr id="11" name="Rectangle 10"/>
          <p:cNvSpPr/>
          <p:nvPr/>
        </p:nvSpPr>
        <p:spPr>
          <a:xfrm>
            <a:off x="838200" y="1567832"/>
            <a:ext cx="10359683" cy="4462760"/>
          </a:xfrm>
          <a:prstGeom prst="rect">
            <a:avLst/>
          </a:prstGeom>
        </p:spPr>
        <p:txBody>
          <a:bodyPr wrap="square">
            <a:spAutoFit/>
          </a:bodyPr>
          <a:lstStyle/>
          <a:p>
            <a:pPr algn="just"/>
            <a:r>
              <a:rPr lang="en-US" sz="2000" dirty="0"/>
              <a:t>The transaction data can be analyzed for buying patterns that reflect items that are frequently associated or purchased together. </a:t>
            </a:r>
          </a:p>
          <a:p>
            <a:pPr algn="just"/>
            <a:endParaRPr lang="en-US" sz="2000" dirty="0"/>
          </a:p>
          <a:p>
            <a:pPr algn="just"/>
            <a:r>
              <a:rPr lang="en-US" sz="2000" dirty="0"/>
              <a:t>These patterns can be represented in the form of association rules.</a:t>
            </a:r>
          </a:p>
          <a:p>
            <a:pPr algn="just"/>
            <a:endParaRPr lang="en-US" sz="2000" dirty="0"/>
          </a:p>
          <a:p>
            <a:pPr algn="just"/>
            <a:r>
              <a:rPr lang="en-US" sz="2000" dirty="0"/>
              <a:t>Association Rules analysis is a technique to uncover how items are associated to each other.</a:t>
            </a:r>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endParaRPr lang="en-US" sz="2000" dirty="0">
              <a:solidFill>
                <a:schemeClr val="tx1"/>
              </a:solidFill>
            </a:endParaRPr>
          </a:p>
          <a:p>
            <a:endParaRPr lang="en-US" sz="2400" dirty="0">
              <a:solidFill>
                <a:schemeClr val="tx1"/>
              </a:solidFill>
            </a:endParaRPr>
          </a:p>
        </p:txBody>
      </p:sp>
      <p:pic>
        <p:nvPicPr>
          <p:cNvPr id="12" name="Picture 11">
            <a:extLst>
              <a:ext uri="{FF2B5EF4-FFF2-40B4-BE49-F238E27FC236}">
                <a16:creationId xmlns:a16="http://schemas.microsoft.com/office/drawing/2014/main" id="{80A4E14A-8151-491C-B5C3-66F331AF8372}"/>
              </a:ext>
            </a:extLst>
          </p:cNvPr>
          <p:cNvPicPr>
            <a:picLocks noChangeAspect="1"/>
          </p:cNvPicPr>
          <p:nvPr/>
        </p:nvPicPr>
        <p:blipFill>
          <a:blip r:embed="rId3"/>
          <a:stretch>
            <a:fillRect/>
          </a:stretch>
        </p:blipFill>
        <p:spPr>
          <a:xfrm>
            <a:off x="9489680" y="4230168"/>
            <a:ext cx="1708203" cy="1708203"/>
          </a:xfrm>
          <a:prstGeom prst="rect">
            <a:avLst/>
          </a:prstGeom>
        </p:spPr>
      </p:pic>
      <p:sp>
        <p:nvSpPr>
          <p:cNvPr id="13" name="Rectangle 12"/>
          <p:cNvSpPr/>
          <p:nvPr/>
        </p:nvSpPr>
        <p:spPr>
          <a:xfrm>
            <a:off x="838200" y="3845435"/>
            <a:ext cx="5629913" cy="1323439"/>
          </a:xfrm>
          <a:prstGeom prst="rect">
            <a:avLst/>
          </a:prstGeom>
        </p:spPr>
        <p:txBody>
          <a:bodyPr wrap="square">
            <a:spAutoFit/>
          </a:bodyPr>
          <a:lstStyle/>
          <a:p>
            <a:pPr algn="just"/>
            <a:endParaRPr lang="en-US" sz="2000" dirty="0"/>
          </a:p>
          <a:p>
            <a:pPr algn="just"/>
            <a:r>
              <a:rPr lang="en-US" sz="2000" dirty="0"/>
              <a:t>Association rule mining can help to automatically discover regular patterns, associations, and correlations in the data. </a:t>
            </a:r>
          </a:p>
        </p:txBody>
      </p:sp>
    </p:spTree>
    <p:extLst>
      <p:ext uri="{BB962C8B-B14F-4D97-AF65-F5344CB8AC3E}">
        <p14:creationId xmlns:p14="http://schemas.microsoft.com/office/powerpoint/2010/main" val="876663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427D15F9-FBA9-45B6-A1EE-7E2610907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2" name="Group 71">
            <a:extLst>
              <a:ext uri="{FF2B5EF4-FFF2-40B4-BE49-F238E27FC236}">
                <a16:creationId xmlns:a16="http://schemas.microsoft.com/office/drawing/2014/main" id="{549D845D-9A57-49AC-9523-BB0D6DA6FE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a:solidFill>
            <a:schemeClr val="accent1">
              <a:lumMod val="75000"/>
            </a:schemeClr>
          </a:solidFill>
        </p:grpSpPr>
        <p:sp>
          <p:nvSpPr>
            <p:cNvPr id="73" name="Freeform 44">
              <a:extLst>
                <a:ext uri="{FF2B5EF4-FFF2-40B4-BE49-F238E27FC236}">
                  <a16:creationId xmlns:a16="http://schemas.microsoft.com/office/drawing/2014/main" id="{3348EFE1-9D21-4DC0-8EC9-C887670613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45">
              <a:extLst>
                <a:ext uri="{FF2B5EF4-FFF2-40B4-BE49-F238E27FC236}">
                  <a16:creationId xmlns:a16="http://schemas.microsoft.com/office/drawing/2014/main" id="{D9CD0CF4-76F6-470E-A8EF-DD74FC196C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46">
              <a:extLst>
                <a:ext uri="{FF2B5EF4-FFF2-40B4-BE49-F238E27FC236}">
                  <a16:creationId xmlns:a16="http://schemas.microsoft.com/office/drawing/2014/main" id="{71645EB6-7E0C-491E-9A5B-C25E80A64A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47">
              <a:extLst>
                <a:ext uri="{FF2B5EF4-FFF2-40B4-BE49-F238E27FC236}">
                  <a16:creationId xmlns:a16="http://schemas.microsoft.com/office/drawing/2014/main" id="{D20E5CAC-62A4-48E1-9F9F-1F81766831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Rectangle 76">
              <a:extLst>
                <a:ext uri="{FF2B5EF4-FFF2-40B4-BE49-F238E27FC236}">
                  <a16:creationId xmlns:a16="http://schemas.microsoft.com/office/drawing/2014/main" id="{053A11D2-F06B-447E-96A7-27A21A8FA6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1" name="TextBox 20">
            <a:extLst>
              <a:ext uri="{FF2B5EF4-FFF2-40B4-BE49-F238E27FC236}">
                <a16:creationId xmlns:a16="http://schemas.microsoft.com/office/drawing/2014/main" id="{A3DD8E29-D26A-B646-899D-0F400D8FE791}"/>
              </a:ext>
            </a:extLst>
          </p:cNvPr>
          <p:cNvSpPr txBox="1"/>
          <p:nvPr/>
        </p:nvSpPr>
        <p:spPr>
          <a:xfrm>
            <a:off x="861131" y="512759"/>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solidFill>
                  <a:schemeClr val="bg1"/>
                </a:solidFill>
                <a:latin typeface="Bahnschrift SemiBold Condensed" pitchFamily="34" charset="0"/>
              </a:rPr>
              <a:t>Association Rule - Terminologies</a:t>
            </a:r>
          </a:p>
        </p:txBody>
      </p:sp>
      <p:sp>
        <p:nvSpPr>
          <p:cNvPr id="23" name="Rectangle 2">
            <a:extLst>
              <a:ext uri="{FF2B5EF4-FFF2-40B4-BE49-F238E27FC236}">
                <a16:creationId xmlns:a16="http://schemas.microsoft.com/office/drawing/2014/main" id="{55DD4184-9966-8F4F-9526-E18B5910530C}"/>
              </a:ext>
            </a:extLst>
          </p:cNvPr>
          <p:cNvSpPr>
            <a:spLocks noChangeArrowheads="1"/>
          </p:cNvSpPr>
          <p:nvPr/>
        </p:nvSpPr>
        <p:spPr bwMode="auto">
          <a:xfrm>
            <a:off x="3100387"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Isosceles Triangle 1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
          <p:cNvSpPr>
            <a:spLocks noChangeArrowheads="1"/>
          </p:cNvSpPr>
          <p:nvPr/>
        </p:nvSpPr>
        <p:spPr bwMode="auto">
          <a:xfrm>
            <a:off x="1119323" y="2379791"/>
            <a:ext cx="10133046" cy="46474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l"/>
            <a:r>
              <a:rPr lang="en-US" sz="2000" b="1" i="0" dirty="0">
                <a:solidFill>
                  <a:srgbClr val="000000"/>
                </a:solidFill>
                <a:effectLst/>
                <a:latin typeface="proxima_novaregular"/>
              </a:rPr>
              <a:t>An association rule has 2 parts:</a:t>
            </a:r>
            <a:endParaRPr lang="en-US" sz="2000" b="0" i="0" dirty="0">
              <a:solidFill>
                <a:srgbClr val="000000"/>
              </a:solidFill>
              <a:effectLst/>
              <a:latin typeface="proxima_novaregular"/>
            </a:endParaRPr>
          </a:p>
          <a:p>
            <a:pPr algn="l">
              <a:buFont typeface="Arial" panose="020B0604020202020204" pitchFamily="34" charset="0"/>
              <a:buChar char="•"/>
            </a:pPr>
            <a:r>
              <a:rPr lang="en-US" sz="2000" b="1" i="0" dirty="0">
                <a:solidFill>
                  <a:srgbClr val="303133"/>
                </a:solidFill>
                <a:effectLst/>
                <a:latin typeface="proxima_novaregular"/>
              </a:rPr>
              <a:t>an antecedent (if) and</a:t>
            </a:r>
            <a:endParaRPr lang="en-US" sz="2000" b="0" i="0" dirty="0">
              <a:solidFill>
                <a:srgbClr val="303133"/>
              </a:solidFill>
              <a:effectLst/>
              <a:latin typeface="proxima_novaregular"/>
            </a:endParaRPr>
          </a:p>
          <a:p>
            <a:pPr algn="l">
              <a:buFont typeface="Arial" panose="020B0604020202020204" pitchFamily="34" charset="0"/>
              <a:buChar char="•"/>
            </a:pPr>
            <a:r>
              <a:rPr lang="en-US" sz="2000" b="1" i="0" dirty="0">
                <a:solidFill>
                  <a:srgbClr val="303133"/>
                </a:solidFill>
                <a:effectLst/>
                <a:latin typeface="proxima_novaregular"/>
              </a:rPr>
              <a:t>a consequent (then)</a:t>
            </a:r>
            <a:endParaRPr lang="en-US" sz="2000" dirty="0"/>
          </a:p>
          <a:p>
            <a:pPr algn="just"/>
            <a:r>
              <a:rPr lang="en-US" b="0" i="0" dirty="0">
                <a:solidFill>
                  <a:srgbClr val="000000"/>
                </a:solidFill>
                <a:effectLst/>
                <a:latin typeface="proxima_novaregular"/>
              </a:rPr>
              <a:t>An antecedent is something that’s found in data, and a consequent is an item that is found in combination with the antecedent.</a:t>
            </a:r>
          </a:p>
          <a:p>
            <a:pPr algn="just"/>
            <a:r>
              <a:rPr lang="en-US" dirty="0">
                <a:solidFill>
                  <a:srgbClr val="000000"/>
                </a:solidFill>
                <a:latin typeface="proxima_novaregular"/>
              </a:rPr>
              <a:t>                            </a:t>
            </a:r>
            <a:r>
              <a:rPr lang="en-US" dirty="0" err="1"/>
              <a:t>Eg</a:t>
            </a:r>
            <a:r>
              <a:rPr lang="en-US" dirty="0"/>
              <a:t>:  </a:t>
            </a:r>
            <a:r>
              <a:rPr lang="en-US" i="1" dirty="0"/>
              <a:t>I</a:t>
            </a:r>
            <a:r>
              <a:rPr lang="en-US" b="0" i="1" dirty="0">
                <a:solidFill>
                  <a:srgbClr val="000000"/>
                </a:solidFill>
                <a:effectLst/>
                <a:latin typeface="proxima_novaregular"/>
              </a:rPr>
              <a:t>f a customer buys milk, then he’s 60% likely of buying bread.”</a:t>
            </a:r>
            <a:r>
              <a:rPr lang="en-US" dirty="0"/>
              <a:t> </a:t>
            </a:r>
          </a:p>
          <a:p>
            <a:pPr algn="just"/>
            <a:endParaRPr lang="en-US" dirty="0"/>
          </a:p>
          <a:p>
            <a:pPr algn="just"/>
            <a:r>
              <a:rPr lang="en-US" b="0" i="0" dirty="0">
                <a:solidFill>
                  <a:srgbClr val="000000"/>
                </a:solidFill>
                <a:effectLst/>
                <a:latin typeface="proxima_novaregular"/>
              </a:rPr>
              <a:t>In the above association rule, milk is the antecedent and bread is the consequent. </a:t>
            </a:r>
          </a:p>
          <a:p>
            <a:pPr algn="just"/>
            <a:endParaRPr lang="en-US" dirty="0">
              <a:solidFill>
                <a:srgbClr val="000000"/>
              </a:solidFill>
              <a:latin typeface="proxima_novaregular"/>
            </a:endParaRPr>
          </a:p>
          <a:p>
            <a:pPr algn="just"/>
            <a:r>
              <a:rPr lang="en-US" dirty="0">
                <a:solidFill>
                  <a:srgbClr val="000000"/>
                </a:solidFill>
                <a:latin typeface="proxima_novaregular"/>
              </a:rPr>
              <a:t>This</a:t>
            </a:r>
            <a:r>
              <a:rPr lang="en-US" b="0" i="0" dirty="0">
                <a:solidFill>
                  <a:srgbClr val="000000"/>
                </a:solidFill>
                <a:effectLst/>
                <a:latin typeface="proxima_novaregular"/>
              </a:rPr>
              <a:t> can be understood as a retail store’s association rule to target their customers better. Need is to derive such rules from  the analysis of datasets</a:t>
            </a:r>
          </a:p>
          <a:p>
            <a:pPr algn="just"/>
            <a:endParaRPr lang="en-US" b="0" i="0" dirty="0">
              <a:solidFill>
                <a:srgbClr val="000000"/>
              </a:solidFill>
              <a:effectLst/>
              <a:latin typeface="proxima_novaregular"/>
            </a:endParaRPr>
          </a:p>
          <a:p>
            <a:pPr algn="just"/>
            <a:r>
              <a:rPr lang="en-US" dirty="0"/>
              <a:t>Unlike the if-then rules of logic, association rules are probabilistic in nature. </a:t>
            </a:r>
          </a:p>
          <a:p>
            <a:pPr algn="just"/>
            <a:endParaRPr lang="en-US" dirty="0"/>
          </a:p>
          <a:p>
            <a:pPr algn="just"/>
            <a:r>
              <a:rPr lang="en-US" dirty="0"/>
              <a:t>. </a:t>
            </a:r>
          </a:p>
          <a:p>
            <a:pPr algn="just"/>
            <a:endParaRPr lang="en-US" sz="2000" dirty="0"/>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1720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427D15F9-FBA9-45B6-A1EE-7E2610907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2" name="Group 71">
            <a:extLst>
              <a:ext uri="{FF2B5EF4-FFF2-40B4-BE49-F238E27FC236}">
                <a16:creationId xmlns:a16="http://schemas.microsoft.com/office/drawing/2014/main" id="{549D845D-9A57-49AC-9523-BB0D6DA6FE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a:solidFill>
            <a:schemeClr val="accent1">
              <a:lumMod val="75000"/>
            </a:schemeClr>
          </a:solidFill>
        </p:grpSpPr>
        <p:sp>
          <p:nvSpPr>
            <p:cNvPr id="73" name="Freeform 44">
              <a:extLst>
                <a:ext uri="{FF2B5EF4-FFF2-40B4-BE49-F238E27FC236}">
                  <a16:creationId xmlns:a16="http://schemas.microsoft.com/office/drawing/2014/main" id="{3348EFE1-9D21-4DC0-8EC9-C887670613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45">
              <a:extLst>
                <a:ext uri="{FF2B5EF4-FFF2-40B4-BE49-F238E27FC236}">
                  <a16:creationId xmlns:a16="http://schemas.microsoft.com/office/drawing/2014/main" id="{D9CD0CF4-76F6-470E-A8EF-DD74FC196C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46">
              <a:extLst>
                <a:ext uri="{FF2B5EF4-FFF2-40B4-BE49-F238E27FC236}">
                  <a16:creationId xmlns:a16="http://schemas.microsoft.com/office/drawing/2014/main" id="{71645EB6-7E0C-491E-9A5B-C25E80A64A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47">
              <a:extLst>
                <a:ext uri="{FF2B5EF4-FFF2-40B4-BE49-F238E27FC236}">
                  <a16:creationId xmlns:a16="http://schemas.microsoft.com/office/drawing/2014/main" id="{D20E5CAC-62A4-48E1-9F9F-1F81766831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Rectangle 76">
              <a:extLst>
                <a:ext uri="{FF2B5EF4-FFF2-40B4-BE49-F238E27FC236}">
                  <a16:creationId xmlns:a16="http://schemas.microsoft.com/office/drawing/2014/main" id="{053A11D2-F06B-447E-96A7-27A21A8FA6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1" name="TextBox 20">
            <a:extLst>
              <a:ext uri="{FF2B5EF4-FFF2-40B4-BE49-F238E27FC236}">
                <a16:creationId xmlns:a16="http://schemas.microsoft.com/office/drawing/2014/main" id="{A3DD8E29-D26A-B646-899D-0F400D8FE791}"/>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solidFill>
                  <a:schemeClr val="bg1"/>
                </a:solidFill>
                <a:latin typeface="Bahnschrift SemiBold Condensed" pitchFamily="34" charset="0"/>
              </a:rPr>
              <a:t>Association Rule - Terminologies</a:t>
            </a:r>
          </a:p>
        </p:txBody>
      </p:sp>
      <p:sp>
        <p:nvSpPr>
          <p:cNvPr id="23" name="Rectangle 2">
            <a:extLst>
              <a:ext uri="{FF2B5EF4-FFF2-40B4-BE49-F238E27FC236}">
                <a16:creationId xmlns:a16="http://schemas.microsoft.com/office/drawing/2014/main" id="{55DD4184-9966-8F4F-9526-E18B5910530C}"/>
              </a:ext>
            </a:extLst>
          </p:cNvPr>
          <p:cNvSpPr>
            <a:spLocks noChangeArrowheads="1"/>
          </p:cNvSpPr>
          <p:nvPr/>
        </p:nvSpPr>
        <p:spPr bwMode="auto">
          <a:xfrm>
            <a:off x="3100387"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Isosceles Triangle 1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
          <p:cNvSpPr>
            <a:spLocks noChangeArrowheads="1"/>
          </p:cNvSpPr>
          <p:nvPr/>
        </p:nvSpPr>
        <p:spPr bwMode="auto">
          <a:xfrm>
            <a:off x="1222645" y="1818479"/>
            <a:ext cx="9301857" cy="47089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endParaRPr lang="en-US" sz="2000" dirty="0"/>
          </a:p>
          <a:p>
            <a:pPr algn="just"/>
            <a:r>
              <a:rPr lang="en-US" sz="2000" dirty="0"/>
              <a:t>In addition to the Antecedent (if) and the </a:t>
            </a:r>
            <a:r>
              <a:rPr lang="en-US" sz="2000" b="1" dirty="0">
                <a:solidFill>
                  <a:schemeClr val="accent1">
                    <a:lumMod val="50000"/>
                  </a:schemeClr>
                </a:solidFill>
              </a:rPr>
              <a:t>Consequent</a:t>
            </a:r>
            <a:r>
              <a:rPr lang="en-US" sz="2000" dirty="0"/>
              <a:t> (then), an association rule has two numbers that express the degree of uncertainty about the rule.  </a:t>
            </a:r>
          </a:p>
          <a:p>
            <a:pPr algn="just"/>
            <a:endParaRPr lang="en-US" sz="2000" dirty="0"/>
          </a:p>
          <a:p>
            <a:pPr algn="just"/>
            <a:r>
              <a:rPr lang="en-US" sz="2000" dirty="0"/>
              <a:t>The usefulness and certainty of discovered rules  is defined by the following parameters:</a:t>
            </a:r>
          </a:p>
          <a:p>
            <a:pPr algn="just"/>
            <a:endParaRPr lang="en-US" sz="2000" dirty="0"/>
          </a:p>
          <a:p>
            <a:pPr algn="l">
              <a:buFont typeface="+mj-lt"/>
              <a:buAutoNum type="arabicPeriod"/>
            </a:pPr>
            <a:r>
              <a:rPr lang="en-US" sz="2000" b="1" i="0" dirty="0">
                <a:solidFill>
                  <a:srgbClr val="303133"/>
                </a:solidFill>
                <a:effectLst/>
                <a:latin typeface="proxima_novaregular"/>
              </a:rPr>
              <a:t>Support</a:t>
            </a:r>
            <a:r>
              <a:rPr lang="en-US" sz="2000" b="0" i="0" dirty="0">
                <a:solidFill>
                  <a:srgbClr val="303133"/>
                </a:solidFill>
                <a:effectLst/>
                <a:latin typeface="proxima_novaregular"/>
              </a:rPr>
              <a:t>: Support indicates how frequently the if/then relationship appears in the database.</a:t>
            </a:r>
          </a:p>
          <a:p>
            <a:pPr algn="l">
              <a:buFont typeface="+mj-lt"/>
              <a:buAutoNum type="arabicPeriod"/>
            </a:pPr>
            <a:r>
              <a:rPr lang="en-US" sz="2000" b="1" i="0" dirty="0">
                <a:solidFill>
                  <a:srgbClr val="303133"/>
                </a:solidFill>
                <a:effectLst/>
                <a:latin typeface="proxima_novaregular"/>
              </a:rPr>
              <a:t>Confidence</a:t>
            </a:r>
            <a:r>
              <a:rPr lang="en-US" sz="2000" b="0" i="0" dirty="0">
                <a:solidFill>
                  <a:srgbClr val="303133"/>
                </a:solidFill>
                <a:effectLst/>
                <a:latin typeface="proxima_novaregular"/>
              </a:rPr>
              <a:t>: Confidence tells about the number of times these relationships have been found to be true.</a:t>
            </a:r>
          </a:p>
          <a:p>
            <a:pPr algn="l">
              <a:buFont typeface="+mj-lt"/>
              <a:buAutoNum type="arabicPeriod"/>
            </a:pPr>
            <a:endParaRPr lang="en-US" sz="2000" dirty="0">
              <a:solidFill>
                <a:srgbClr val="303133"/>
              </a:solidFill>
              <a:latin typeface="proxima_novaregular"/>
            </a:endParaRPr>
          </a:p>
          <a:p>
            <a:pPr algn="l"/>
            <a:r>
              <a:rPr lang="en-US" sz="2000" dirty="0"/>
              <a:t>For example, the information that customers who purchase Milk also tend to buy Bread at the same time is represented in the following association rule: </a:t>
            </a:r>
          </a:p>
          <a:p>
            <a:pPr algn="l"/>
            <a:endParaRPr lang="en-US" sz="2000" dirty="0"/>
          </a:p>
          <a:p>
            <a:pPr algn="l"/>
            <a:r>
              <a:rPr lang="en-US" sz="2000" dirty="0"/>
              <a:t>Milk  ⇒ Bread  [support = 60 %, confidence = 75%].</a:t>
            </a:r>
            <a:endParaRPr lang="en-US" sz="2000" b="0" i="0" dirty="0">
              <a:solidFill>
                <a:srgbClr val="303133"/>
              </a:solidFill>
              <a:effectLst/>
              <a:latin typeface="proxima_novaregular"/>
            </a:endParaRPr>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E01BAD1-8ABD-4FCA-B0EB-CB75D06FA585}"/>
                  </a:ext>
                </a:extLst>
              </p14:cNvPr>
              <p14:cNvContentPartPr/>
              <p14:nvPr/>
            </p14:nvContentPartPr>
            <p14:xfrm>
              <a:off x="1895040" y="4086360"/>
              <a:ext cx="4788720" cy="222120"/>
            </p14:xfrm>
          </p:contentPart>
        </mc:Choice>
        <mc:Fallback xmlns="">
          <p:pic>
            <p:nvPicPr>
              <p:cNvPr id="2" name="Ink 1">
                <a:extLst>
                  <a:ext uri="{FF2B5EF4-FFF2-40B4-BE49-F238E27FC236}">
                    <a16:creationId xmlns:a16="http://schemas.microsoft.com/office/drawing/2014/main" id="{1E01BAD1-8ABD-4FCA-B0EB-CB75D06FA585}"/>
                  </a:ext>
                </a:extLst>
              </p:cNvPr>
              <p:cNvPicPr/>
              <p:nvPr/>
            </p:nvPicPr>
            <p:blipFill>
              <a:blip r:embed="rId5"/>
              <a:stretch>
                <a:fillRect/>
              </a:stretch>
            </p:blipFill>
            <p:spPr>
              <a:xfrm>
                <a:off x="1885680" y="3658320"/>
                <a:ext cx="9670320" cy="171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7AB68844-9D61-451D-B6EA-FF9E52EFCDC9}"/>
                  </a:ext>
                </a:extLst>
              </p14:cNvPr>
              <p14:cNvContentPartPr/>
              <p14:nvPr/>
            </p14:nvContentPartPr>
            <p14:xfrm>
              <a:off x="8401880" y="2813800"/>
              <a:ext cx="360" cy="360"/>
            </p14:xfrm>
          </p:contentPart>
        </mc:Choice>
        <mc:Fallback xmlns="">
          <p:pic>
            <p:nvPicPr>
              <p:cNvPr id="3" name="Ink 2">
                <a:extLst>
                  <a:ext uri="{FF2B5EF4-FFF2-40B4-BE49-F238E27FC236}">
                    <a16:creationId xmlns:a16="http://schemas.microsoft.com/office/drawing/2014/main" id="{7AB68844-9D61-451D-B6EA-FF9E52EFCDC9}"/>
                  </a:ext>
                </a:extLst>
              </p:cNvPr>
              <p:cNvPicPr/>
              <p:nvPr/>
            </p:nvPicPr>
            <p:blipFill>
              <a:blip r:embed="rId7"/>
              <a:stretch>
                <a:fillRect/>
              </a:stretch>
            </p:blipFill>
            <p:spPr>
              <a:xfrm>
                <a:off x="8384240" y="2795800"/>
                <a:ext cx="36000" cy="36000"/>
              </a:xfrm>
              <a:prstGeom prst="rect">
                <a:avLst/>
              </a:prstGeom>
            </p:spPr>
          </p:pic>
        </mc:Fallback>
      </mc:AlternateContent>
    </p:spTree>
    <p:extLst>
      <p:ext uri="{BB962C8B-B14F-4D97-AF65-F5344CB8AC3E}">
        <p14:creationId xmlns:p14="http://schemas.microsoft.com/office/powerpoint/2010/main" val="3077710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7188</TotalTime>
  <Words>3553</Words>
  <Application>Microsoft Office PowerPoint</Application>
  <PresentationFormat>Widescreen</PresentationFormat>
  <Paragraphs>402</Paragraphs>
  <Slides>48</Slides>
  <Notes>14</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Arial</vt:lpstr>
      <vt:lpstr>Bahnschrift SemiBold Condensed</vt:lpstr>
      <vt:lpstr>Calibri</vt:lpstr>
      <vt:lpstr>Calibri Light</vt:lpstr>
      <vt:lpstr>Cambria Math</vt:lpstr>
      <vt:lpstr>Fira Sans Extra Condensed Medium</vt:lpstr>
      <vt:lpstr>helvetica neue</vt:lpstr>
      <vt:lpstr>IBM Plex Sans</vt:lpstr>
      <vt:lpstr>proxima_novaregular</vt:lpstr>
      <vt:lpstr>Wingdings</vt:lpstr>
      <vt:lpstr>Office Theme</vt:lpstr>
      <vt:lpstr>Cluster Analysis</vt:lpstr>
      <vt:lpstr>Week 14 : Cluster Analysis </vt:lpstr>
      <vt:lpstr> Introduction To Association  Rules (Market Basket Analysis)</vt:lpstr>
      <vt:lpstr>PowerPoint Presentation</vt:lpstr>
      <vt:lpstr>PowerPoint Presentation</vt:lpstr>
      <vt:lpstr>PowerPoint Presentation</vt:lpstr>
      <vt:lpstr>What is Association Rule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Introduction  To Unsupervised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Unsupervised Learning</dc:title>
  <dc:creator>off3652071</dc:creator>
  <cp:lastModifiedBy>Shivraj Sharma</cp:lastModifiedBy>
  <cp:revision>100</cp:revision>
  <dcterms:created xsi:type="dcterms:W3CDTF">2020-09-21T11:21:14Z</dcterms:created>
  <dcterms:modified xsi:type="dcterms:W3CDTF">2024-07-15T13:31:23Z</dcterms:modified>
</cp:coreProperties>
</file>